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82" r:id="rId5"/>
    <p:sldId id="267" r:id="rId6"/>
    <p:sldId id="268" r:id="rId7"/>
    <p:sldId id="269" r:id="rId8"/>
    <p:sldId id="260" r:id="rId9"/>
    <p:sldId id="263" r:id="rId10"/>
    <p:sldId id="270" r:id="rId11"/>
    <p:sldId id="271" r:id="rId12"/>
    <p:sldId id="272" r:id="rId13"/>
    <p:sldId id="261" r:id="rId14"/>
    <p:sldId id="264" r:id="rId15"/>
    <p:sldId id="273" r:id="rId16"/>
    <p:sldId id="274" r:id="rId17"/>
    <p:sldId id="275" r:id="rId18"/>
    <p:sldId id="262" r:id="rId19"/>
    <p:sldId id="276" r:id="rId20"/>
    <p:sldId id="277" r:id="rId21"/>
    <p:sldId id="278" r:id="rId22"/>
    <p:sldId id="279" r:id="rId23"/>
    <p:sldId id="280" r:id="rId24"/>
    <p:sldId id="266" r:id="rId25"/>
    <p:sldId id="265"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81E2"/>
    <a:srgbClr val="0070C0"/>
    <a:srgbClr val="4F9CE8"/>
    <a:srgbClr val="1045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06" autoAdjust="0"/>
    <p:restoredTop sz="95314" autoAdjust="0"/>
  </p:normalViewPr>
  <p:slideViewPr>
    <p:cSldViewPr snapToGrid="0" showGuides="1">
      <p:cViewPr>
        <p:scale>
          <a:sx n="66" d="100"/>
          <a:sy n="66" d="100"/>
        </p:scale>
        <p:origin x="384" y="432"/>
      </p:cViewPr>
      <p:guideLst>
        <p:guide pos="3840"/>
        <p:guide orient="horz" pos="2137"/>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rtl="0">
              <a:defRPr sz="1862" b="0" i="0" u="none" strike="noStrike" kern="1200" spc="0" baseline="0">
                <a:solidFill>
                  <a:srgbClr val="0070C0"/>
                </a:solidFill>
                <a:latin typeface="思源黑体 CN Regular" panose="020B0500000000000000" pitchFamily="34" charset="-122"/>
                <a:ea typeface="思源黑体 CN Regular" panose="020B0500000000000000" pitchFamily="34" charset="-122"/>
                <a:cs typeface="+mn-cs"/>
              </a:defRPr>
            </a:pPr>
            <a:r>
              <a:rPr lang="zh-CN" dirty="0">
                <a:solidFill>
                  <a:srgbClr val="0070C0"/>
                </a:solidFill>
                <a:latin typeface="思源黑体 CN Bold" panose="020B0800000000000000" pitchFamily="34" charset="-122"/>
                <a:ea typeface="思源黑体 CN Bold" panose="020B0800000000000000" pitchFamily="34" charset="-122"/>
              </a:rPr>
              <a:t>图表标题</a:t>
            </a:r>
          </a:p>
        </c:rich>
      </c:tx>
      <c:overlay val="0"/>
      <c:spPr>
        <a:noFill/>
        <a:ln>
          <a:noFill/>
        </a:ln>
        <a:effectLst/>
      </c:spPr>
      <c:txPr>
        <a:bodyPr rot="0" spcFirstLastPara="1" vertOverflow="ellipsis" vert="horz" wrap="square" anchor="ctr" anchorCtr="1"/>
        <a:lstStyle/>
        <a:p>
          <a:pPr algn="l" rtl="0">
            <a:defRPr sz="1862" b="0" i="0" u="none" strike="noStrike" kern="1200" spc="0" baseline="0">
              <a:solidFill>
                <a:srgbClr val="0070C0"/>
              </a:solidFill>
              <a:latin typeface="思源黑体 CN Regular" panose="020B0500000000000000" pitchFamily="34" charset="-122"/>
              <a:ea typeface="思源黑体 CN Regular" panose="020B0500000000000000" pitchFamily="34" charset="-122"/>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99E-4176-AEE1-86B7A49E424B}"/>
            </c:ext>
          </c:extLst>
        </c:ser>
        <c:ser>
          <c:idx val="1"/>
          <c:order val="1"/>
          <c:tx>
            <c:strRef>
              <c:f>Sheet1!$C$1</c:f>
              <c:strCache>
                <c:ptCount val="1"/>
                <c:pt idx="0">
                  <c:v>系列 2</c:v>
                </c:pt>
              </c:strCache>
            </c:strRef>
          </c:tx>
          <c:spPr>
            <a:solidFill>
              <a:schemeClr val="accent1">
                <a:lumMod val="7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99E-4176-AEE1-86B7A49E424B}"/>
            </c:ext>
          </c:extLst>
        </c:ser>
        <c:dLbls>
          <c:showLegendKey val="0"/>
          <c:showVal val="0"/>
          <c:showCatName val="0"/>
          <c:showSerName val="0"/>
          <c:showPercent val="0"/>
          <c:showBubbleSize val="0"/>
        </c:dLbls>
        <c:gapWidth val="219"/>
        <c:overlap val="-27"/>
        <c:axId val="799558207"/>
        <c:axId val="799575679"/>
      </c:barChart>
      <c:lineChart>
        <c:grouping val="standard"/>
        <c:varyColors val="0"/>
        <c:ser>
          <c:idx val="2"/>
          <c:order val="2"/>
          <c:tx>
            <c:strRef>
              <c:f>Sheet1!$D$1</c:f>
              <c:strCache>
                <c:ptCount val="1"/>
                <c:pt idx="0">
                  <c:v>系列 3</c:v>
                </c:pt>
              </c:strCache>
            </c:strRef>
          </c:tx>
          <c:spPr>
            <a:ln w="28575" cap="rnd">
              <a:solidFill>
                <a:schemeClr val="accent1">
                  <a:lumMod val="75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099E-4176-AEE1-86B7A49E424B}"/>
            </c:ext>
          </c:extLst>
        </c:ser>
        <c:dLbls>
          <c:showLegendKey val="0"/>
          <c:showVal val="0"/>
          <c:showCatName val="0"/>
          <c:showSerName val="0"/>
          <c:showPercent val="0"/>
          <c:showBubbleSize val="0"/>
        </c:dLbls>
        <c:marker val="1"/>
        <c:smooth val="0"/>
        <c:axId val="799558207"/>
        <c:axId val="799575679"/>
      </c:lineChart>
      <c:catAx>
        <c:axId val="799558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cs"/>
              </a:defRPr>
            </a:pPr>
            <a:endParaRPr lang="zh-CN"/>
          </a:p>
        </c:txPr>
        <c:crossAx val="799575679"/>
        <c:crosses val="autoZero"/>
        <c:auto val="1"/>
        <c:lblAlgn val="ctr"/>
        <c:lblOffset val="100"/>
        <c:noMultiLvlLbl val="0"/>
      </c:catAx>
      <c:valAx>
        <c:axId val="799575679"/>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cs"/>
              </a:defRPr>
            </a:pPr>
            <a:endParaRPr lang="zh-CN"/>
          </a:p>
        </c:txPr>
        <c:crossAx val="7995582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思源黑体 CN Regular" panose="020B0500000000000000" pitchFamily="34" charset="-122"/>
          <a:ea typeface="思源黑体 CN Regular" panose="020B0500000000000000" pitchFamily="34" charset="-122"/>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77" name="矩形: 圆角 76">
            <a:extLst>
              <a:ext uri="{FF2B5EF4-FFF2-40B4-BE49-F238E27FC236}">
                <a16:creationId xmlns:a16="http://schemas.microsoft.com/office/drawing/2014/main" id="{DCFC41FD-C29E-8DBF-B14F-BDBA6E014672}"/>
              </a:ext>
            </a:extLst>
          </p:cNvPr>
          <p:cNvSpPr/>
          <p:nvPr userDrawn="1"/>
        </p:nvSpPr>
        <p:spPr>
          <a:xfrm>
            <a:off x="1045068" y="1532113"/>
            <a:ext cx="10101864" cy="3854692"/>
          </a:xfrm>
          <a:prstGeom prst="roundRect">
            <a:avLst>
              <a:gd name="adj" fmla="val 6818"/>
            </a:avLst>
          </a:prstGeom>
          <a:solidFill>
            <a:schemeClr val="bg1"/>
          </a:solidFill>
          <a:ln w="38100">
            <a:noFill/>
          </a:ln>
          <a:effectLst>
            <a:glow rad="177800">
              <a:schemeClr val="bg1">
                <a:lumMod val="8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cxnSp>
        <p:nvCxnSpPr>
          <p:cNvPr id="78" name="直接连接符 77">
            <a:extLst>
              <a:ext uri="{FF2B5EF4-FFF2-40B4-BE49-F238E27FC236}">
                <a16:creationId xmlns:a16="http://schemas.microsoft.com/office/drawing/2014/main" id="{26B4039B-1840-E724-93E8-B09472901B29}"/>
              </a:ext>
            </a:extLst>
          </p:cNvPr>
          <p:cNvCxnSpPr/>
          <p:nvPr userDrawn="1"/>
        </p:nvCxnSpPr>
        <p:spPr>
          <a:xfrm>
            <a:off x="1889495" y="2305081"/>
            <a:ext cx="2543558" cy="0"/>
          </a:xfrm>
          <a:prstGeom prst="line">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812D41E-B1C5-B0C4-29BE-1FFE983CB4FF}"/>
              </a:ext>
            </a:extLst>
          </p:cNvPr>
          <p:cNvCxnSpPr>
            <a:cxnSpLocks/>
          </p:cNvCxnSpPr>
          <p:nvPr userDrawn="1"/>
        </p:nvCxnSpPr>
        <p:spPr>
          <a:xfrm flipH="1">
            <a:off x="7758947" y="2305081"/>
            <a:ext cx="2543558" cy="0"/>
          </a:xfrm>
          <a:prstGeom prst="line">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A4912C33-D7EA-92E5-B78A-BD0D5FED087C}"/>
              </a:ext>
            </a:extLst>
          </p:cNvPr>
          <p:cNvSpPr/>
          <p:nvPr userDrawn="1"/>
        </p:nvSpPr>
        <p:spPr>
          <a:xfrm>
            <a:off x="-723887" y="-619042"/>
            <a:ext cx="2518217" cy="2518217"/>
          </a:xfrm>
          <a:prstGeom prst="ellipse">
            <a:avLst/>
          </a:prstGeom>
          <a:gradFill>
            <a:gsLst>
              <a:gs pos="0">
                <a:schemeClr val="accent5">
                  <a:lumMod val="20000"/>
                  <a:lumOff val="80000"/>
                </a:schemeClr>
              </a:gs>
              <a:gs pos="38000">
                <a:schemeClr val="accent5">
                  <a:lumMod val="60000"/>
                  <a:lumOff val="40000"/>
                </a:schemeClr>
              </a:gs>
              <a:gs pos="97000">
                <a:srgbClr val="4F9CE8">
                  <a:alpha val="8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6" name="椭圆 5">
            <a:extLst>
              <a:ext uri="{FF2B5EF4-FFF2-40B4-BE49-F238E27FC236}">
                <a16:creationId xmlns:a16="http://schemas.microsoft.com/office/drawing/2014/main" id="{B3686761-A25A-8CE1-3DA5-726D3361031D}"/>
              </a:ext>
            </a:extLst>
          </p:cNvPr>
          <p:cNvSpPr/>
          <p:nvPr userDrawn="1"/>
        </p:nvSpPr>
        <p:spPr>
          <a:xfrm>
            <a:off x="1150854" y="958437"/>
            <a:ext cx="805164" cy="805164"/>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8" name="椭圆 7">
            <a:extLst>
              <a:ext uri="{FF2B5EF4-FFF2-40B4-BE49-F238E27FC236}">
                <a16:creationId xmlns:a16="http://schemas.microsoft.com/office/drawing/2014/main" id="{AF477C31-49F0-7569-82B2-5B78B732D7C3}"/>
              </a:ext>
            </a:extLst>
          </p:cNvPr>
          <p:cNvSpPr/>
          <p:nvPr userDrawn="1"/>
        </p:nvSpPr>
        <p:spPr>
          <a:xfrm>
            <a:off x="11088800" y="4708902"/>
            <a:ext cx="782020" cy="782020"/>
          </a:xfrm>
          <a:prstGeom prst="ellipse">
            <a:avLst/>
          </a:prstGeom>
          <a:gradFill>
            <a:gsLst>
              <a:gs pos="0">
                <a:schemeClr val="accent5">
                  <a:lumMod val="20000"/>
                  <a:lumOff val="80000"/>
                  <a:alpha val="89000"/>
                </a:schemeClr>
              </a:gs>
              <a:gs pos="98000">
                <a:srgbClr val="4F9CE8">
                  <a:alpha val="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7" name="椭圆 6">
            <a:extLst>
              <a:ext uri="{FF2B5EF4-FFF2-40B4-BE49-F238E27FC236}">
                <a16:creationId xmlns:a16="http://schemas.microsoft.com/office/drawing/2014/main" id="{72E94265-583C-BA72-EC14-52667E315CB4}"/>
              </a:ext>
            </a:extLst>
          </p:cNvPr>
          <p:cNvSpPr/>
          <p:nvPr userDrawn="1"/>
        </p:nvSpPr>
        <p:spPr>
          <a:xfrm>
            <a:off x="10892391" y="5132264"/>
            <a:ext cx="509082" cy="509082"/>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9" name="任意多边形: 形状 8">
            <a:extLst>
              <a:ext uri="{FF2B5EF4-FFF2-40B4-BE49-F238E27FC236}">
                <a16:creationId xmlns:a16="http://schemas.microsoft.com/office/drawing/2014/main" id="{8539A529-779B-AA41-5830-22807F4C1E97}"/>
              </a:ext>
            </a:extLst>
          </p:cNvPr>
          <p:cNvSpPr/>
          <p:nvPr userDrawn="1"/>
        </p:nvSpPr>
        <p:spPr>
          <a:xfrm>
            <a:off x="9717195" y="751"/>
            <a:ext cx="2474805" cy="1244524"/>
          </a:xfrm>
          <a:custGeom>
            <a:avLst/>
            <a:gdLst>
              <a:gd name="connsiteX0" fmla="*/ 3148 w 3132205"/>
              <a:gd name="connsiteY0" fmla="*/ 0 h 1575116"/>
              <a:gd name="connsiteX1" fmla="*/ 3132205 w 3132205"/>
              <a:gd name="connsiteY1" fmla="*/ 0 h 1575116"/>
              <a:gd name="connsiteX2" fmla="*/ 3132205 w 3132205"/>
              <a:gd name="connsiteY2" fmla="*/ 1536603 h 1575116"/>
              <a:gd name="connsiteX3" fmla="*/ 3095023 w 3132205"/>
              <a:gd name="connsiteY3" fmla="*/ 1547428 h 1575116"/>
              <a:gd name="connsiteX4" fmla="*/ 2929005 w 3132205"/>
              <a:gd name="connsiteY4" fmla="*/ 1574800 h 1575116"/>
              <a:gd name="connsiteX5" fmla="*/ 2065405 w 3132205"/>
              <a:gd name="connsiteY5" fmla="*/ 774700 h 1575116"/>
              <a:gd name="connsiteX6" fmla="*/ 668405 w 3132205"/>
              <a:gd name="connsiteY6" fmla="*/ 673100 h 1575116"/>
              <a:gd name="connsiteX7" fmla="*/ 167 w 3132205"/>
              <a:gd name="connsiteY7" fmla="*/ 14387 h 157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205" h="1575116">
                <a:moveTo>
                  <a:pt x="3148" y="0"/>
                </a:moveTo>
                <a:lnTo>
                  <a:pt x="3132205" y="0"/>
                </a:lnTo>
                <a:lnTo>
                  <a:pt x="3132205" y="1536603"/>
                </a:lnTo>
                <a:lnTo>
                  <a:pt x="3095023" y="1547428"/>
                </a:lnTo>
                <a:cubicBezTo>
                  <a:pt x="3033086" y="1563192"/>
                  <a:pt x="2976895" y="1572684"/>
                  <a:pt x="2929005" y="1574800"/>
                </a:cubicBezTo>
                <a:cubicBezTo>
                  <a:pt x="2545888" y="1591733"/>
                  <a:pt x="2442172" y="924983"/>
                  <a:pt x="2065405" y="774700"/>
                </a:cubicBezTo>
                <a:cubicBezTo>
                  <a:pt x="1688638" y="624417"/>
                  <a:pt x="981672" y="836083"/>
                  <a:pt x="668405" y="673100"/>
                </a:cubicBezTo>
                <a:cubicBezTo>
                  <a:pt x="433455" y="550863"/>
                  <a:pt x="-9855" y="257175"/>
                  <a:pt x="167" y="14387"/>
                </a:cubicBezTo>
                <a:close/>
              </a:path>
            </a:pathLst>
          </a:custGeom>
          <a:solidFill>
            <a:srgbClr val="4F9CE8">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Tree>
    <p:extLst>
      <p:ext uri="{BB962C8B-B14F-4D97-AF65-F5344CB8AC3E}">
        <p14:creationId xmlns:p14="http://schemas.microsoft.com/office/powerpoint/2010/main" val="3396181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extLst>
    <p:ext uri="{DCECCB84-F9BA-43D5-87BE-67443E8EF086}">
      <p15:sldGuideLst xmlns:p15="http://schemas.microsoft.com/office/powerpoint/2012/main">
        <p15:guide id="1" orient="horz" pos="2931"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02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extLst>
    <p:ext uri="{DCECCB84-F9BA-43D5-87BE-67443E8EF086}">
      <p15:sldGuideLst xmlns:p15="http://schemas.microsoft.com/office/powerpoint/2012/main">
        <p15:guide id="1" orient="horz" pos="2908">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954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extLst>
    <p:ext uri="{DCECCB84-F9BA-43D5-87BE-67443E8EF086}">
      <p15:sldGuideLst xmlns:p15="http://schemas.microsoft.com/office/powerpoint/2012/main">
        <p15:guide id="1" orient="horz" pos="2908">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79D0ACD8-12E1-A77B-4044-304F0D3024AE}"/>
              </a:ext>
            </a:extLst>
          </p:cNvPr>
          <p:cNvSpPr/>
          <p:nvPr/>
        </p:nvSpPr>
        <p:spPr>
          <a:xfrm>
            <a:off x="494671" y="497825"/>
            <a:ext cx="228202" cy="228202"/>
          </a:xfrm>
          <a:prstGeom prst="ellipse">
            <a:avLst/>
          </a:prstGeom>
          <a:gradFill flip="none" rotWithShape="1">
            <a:gsLst>
              <a:gs pos="0">
                <a:schemeClr val="accent5">
                  <a:lumMod val="40000"/>
                  <a:lumOff val="60000"/>
                </a:schemeClr>
              </a:gs>
              <a:gs pos="38000">
                <a:schemeClr val="accent5"/>
              </a:gs>
              <a:gs pos="85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5" name="标题 73">
            <a:extLst>
              <a:ext uri="{FF2B5EF4-FFF2-40B4-BE49-F238E27FC236}">
                <a16:creationId xmlns:a16="http://schemas.microsoft.com/office/drawing/2014/main" id="{91598245-FCE3-33E8-397E-2747C9F80212}"/>
              </a:ext>
            </a:extLst>
          </p:cNvPr>
          <p:cNvSpPr>
            <a:spLocks noGrp="1"/>
          </p:cNvSpPr>
          <p:nvPr>
            <p:ph type="title" hasCustomPrompt="1"/>
          </p:nvPr>
        </p:nvSpPr>
        <p:spPr>
          <a:xfrm>
            <a:off x="838200" y="365125"/>
            <a:ext cx="1998747" cy="541623"/>
          </a:xfrm>
          <a:prstGeom prst="rect">
            <a:avLst/>
          </a:prstGeom>
          <a:noFill/>
        </p:spPr>
        <p:txBody>
          <a:bodyPr wrap="square" rtlCol="0">
            <a:spAutoFit/>
          </a:bodyPr>
          <a:lstStyle>
            <a:lvl1pPr>
              <a:defRPr lang="zh-CN" altLang="en-US" sz="3200" b="1" dirty="0">
                <a:solidFill>
                  <a:srgbClr val="0070C0"/>
                </a:solidFill>
                <a:latin typeface="思源黑体 CN Bold" panose="020B0800000000000000" pitchFamily="34" charset="-122"/>
                <a:ea typeface="思源黑体 CN Bold" panose="020B0800000000000000" pitchFamily="34" charset="-122"/>
                <a:cs typeface="+mn-cs"/>
              </a:defRPr>
            </a:lvl1pPr>
          </a:lstStyle>
          <a:p>
            <a:pPr marL="0" lvl="0" algn="dist"/>
            <a:r>
              <a:rPr lang="zh-CN" altLang="en-US" dirty="0"/>
              <a:t>标题样式</a:t>
            </a:r>
          </a:p>
        </p:txBody>
      </p:sp>
      <p:pic>
        <p:nvPicPr>
          <p:cNvPr id="2" name="图片 1" descr="形状&#10;&#10;描述已自动生成">
            <a:extLst>
              <a:ext uri="{FF2B5EF4-FFF2-40B4-BE49-F238E27FC236}">
                <a16:creationId xmlns:a16="http://schemas.microsoft.com/office/drawing/2014/main" id="{F69FCC4B-C674-FFCE-8FBB-4CE48A4419E0}"/>
              </a:ext>
            </a:extLst>
          </p:cNvPr>
          <p:cNvPicPr>
            <a:picLocks noChangeAspect="1"/>
          </p:cNvPicPr>
          <p:nvPr userDrawn="1"/>
        </p:nvPicPr>
        <p:blipFill>
          <a:blip r:embed="rId2">
            <a:alphaModFix amt="35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45000"/>
                    </a14:imgEffect>
                  </a14:imgLayer>
                </a14:imgProps>
              </a:ext>
              <a:ext uri="{28A0092B-C50C-407E-A947-70E740481C1C}">
                <a14:useLocalDpi xmlns:a14="http://schemas.microsoft.com/office/drawing/2010/main" val="0"/>
              </a:ext>
            </a:extLst>
          </a:blip>
          <a:srcRect t="11279"/>
          <a:stretch>
            <a:fillRect/>
          </a:stretch>
        </p:blipFill>
        <p:spPr>
          <a:xfrm rot="16200000">
            <a:off x="2931738" y="3716730"/>
            <a:ext cx="198036" cy="6084504"/>
          </a:xfrm>
          <a:custGeom>
            <a:avLst/>
            <a:gdLst>
              <a:gd name="connsiteX0" fmla="*/ 198036 w 198036"/>
              <a:gd name="connsiteY0" fmla="*/ 0 h 6084504"/>
              <a:gd name="connsiteX1" fmla="*/ 198036 w 198036"/>
              <a:gd name="connsiteY1" fmla="*/ 6084504 h 6084504"/>
              <a:gd name="connsiteX2" fmla="*/ 0 w 198036"/>
              <a:gd name="connsiteY2" fmla="*/ 6084504 h 6084504"/>
              <a:gd name="connsiteX3" fmla="*/ 0 w 198036"/>
              <a:gd name="connsiteY3" fmla="*/ 0 h 6084504"/>
            </a:gdLst>
            <a:ahLst/>
            <a:cxnLst>
              <a:cxn ang="0">
                <a:pos x="connsiteX0" y="connsiteY0"/>
              </a:cxn>
              <a:cxn ang="0">
                <a:pos x="connsiteX1" y="connsiteY1"/>
              </a:cxn>
              <a:cxn ang="0">
                <a:pos x="connsiteX2" y="connsiteY2"/>
              </a:cxn>
              <a:cxn ang="0">
                <a:pos x="connsiteX3" y="connsiteY3"/>
              </a:cxn>
            </a:cxnLst>
            <a:rect l="l" t="t" r="r" b="b"/>
            <a:pathLst>
              <a:path w="198036" h="6084504">
                <a:moveTo>
                  <a:pt x="198036" y="0"/>
                </a:moveTo>
                <a:lnTo>
                  <a:pt x="198036" y="6084504"/>
                </a:lnTo>
                <a:lnTo>
                  <a:pt x="0" y="6084504"/>
                </a:lnTo>
                <a:lnTo>
                  <a:pt x="0" y="0"/>
                </a:lnTo>
                <a:close/>
              </a:path>
            </a:pathLst>
          </a:custGeom>
        </p:spPr>
      </p:pic>
      <p:pic>
        <p:nvPicPr>
          <p:cNvPr id="3" name="图片 2" descr="形状&#10;&#10;描述已自动生成">
            <a:extLst>
              <a:ext uri="{FF2B5EF4-FFF2-40B4-BE49-F238E27FC236}">
                <a16:creationId xmlns:a16="http://schemas.microsoft.com/office/drawing/2014/main" id="{41BE92DD-E335-8CDC-990B-FEB13A1084EA}"/>
              </a:ext>
            </a:extLst>
          </p:cNvPr>
          <p:cNvPicPr>
            <a:picLocks noChangeAspect="1"/>
          </p:cNvPicPr>
          <p:nvPr userDrawn="1"/>
        </p:nvPicPr>
        <p:blipFill>
          <a:blip r:embed="rId2">
            <a:alphaModFix amt="35000"/>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45000"/>
                    </a14:imgEffect>
                  </a14:imgLayer>
                </a14:imgProps>
              </a:ext>
              <a:ext uri="{28A0092B-C50C-407E-A947-70E740481C1C}">
                <a14:useLocalDpi xmlns:a14="http://schemas.microsoft.com/office/drawing/2010/main" val="0"/>
              </a:ext>
            </a:extLst>
          </a:blip>
          <a:srcRect b="11279"/>
          <a:stretch>
            <a:fillRect/>
          </a:stretch>
        </p:blipFill>
        <p:spPr>
          <a:xfrm rot="16200000">
            <a:off x="9039234" y="3716729"/>
            <a:ext cx="198036" cy="6084504"/>
          </a:xfrm>
          <a:custGeom>
            <a:avLst/>
            <a:gdLst>
              <a:gd name="connsiteX0" fmla="*/ 198036 w 198036"/>
              <a:gd name="connsiteY0" fmla="*/ 0 h 6084504"/>
              <a:gd name="connsiteX1" fmla="*/ 198036 w 198036"/>
              <a:gd name="connsiteY1" fmla="*/ 6084504 h 6084504"/>
              <a:gd name="connsiteX2" fmla="*/ 0 w 198036"/>
              <a:gd name="connsiteY2" fmla="*/ 6084504 h 6084504"/>
              <a:gd name="connsiteX3" fmla="*/ 0 w 198036"/>
              <a:gd name="connsiteY3" fmla="*/ 0 h 6084504"/>
            </a:gdLst>
            <a:ahLst/>
            <a:cxnLst>
              <a:cxn ang="0">
                <a:pos x="connsiteX0" y="connsiteY0"/>
              </a:cxn>
              <a:cxn ang="0">
                <a:pos x="connsiteX1" y="connsiteY1"/>
              </a:cxn>
              <a:cxn ang="0">
                <a:pos x="connsiteX2" y="connsiteY2"/>
              </a:cxn>
              <a:cxn ang="0">
                <a:pos x="connsiteX3" y="connsiteY3"/>
              </a:cxn>
            </a:cxnLst>
            <a:rect l="l" t="t" r="r" b="b"/>
            <a:pathLst>
              <a:path w="198036" h="6084504">
                <a:moveTo>
                  <a:pt x="198036" y="0"/>
                </a:moveTo>
                <a:lnTo>
                  <a:pt x="198036" y="6084504"/>
                </a:lnTo>
                <a:lnTo>
                  <a:pt x="0" y="6084504"/>
                </a:lnTo>
                <a:lnTo>
                  <a:pt x="0" y="0"/>
                </a:lnTo>
                <a:close/>
              </a:path>
            </a:pathLst>
          </a:custGeom>
        </p:spPr>
      </p:pic>
    </p:spTree>
    <p:extLst>
      <p:ext uri="{BB962C8B-B14F-4D97-AF65-F5344CB8AC3E}">
        <p14:creationId xmlns:p14="http://schemas.microsoft.com/office/powerpoint/2010/main" val="236973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extLst>
    <p:ext uri="{DCECCB84-F9BA-43D5-87BE-67443E8EF086}">
      <p15:sldGuideLst xmlns:p15="http://schemas.microsoft.com/office/powerpoint/2012/main">
        <p15:guide id="1" orient="horz" pos="2908">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533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600608-46D9-FB29-50D2-21DF1B3B7E60}"/>
              </a:ext>
            </a:extLst>
          </p:cNvPr>
          <p:cNvSpPr txBox="1"/>
          <p:nvPr userDrawn="1"/>
        </p:nvSpPr>
        <p:spPr>
          <a:xfrm>
            <a:off x="-1527175" y="6411575"/>
            <a:ext cx="15246350" cy="461665"/>
          </a:xfrm>
          <a:prstGeom prst="rect">
            <a:avLst/>
          </a:prstGeom>
          <a:solidFill>
            <a:srgbClr val="4F9CE8"/>
          </a:solidFill>
        </p:spPr>
        <p:txBody>
          <a:bodyPr wrap="square" rtlCol="0">
            <a:spAutoFit/>
          </a:bodyPr>
          <a:lstStyle/>
          <a:p>
            <a:pPr algn="ctr"/>
            <a:r>
              <a:rPr lang="sv-SE" altLang="zh-CN" sz="2400" dirty="0">
                <a:solidFill>
                  <a:schemeClr val="bg1"/>
                </a:solidFill>
                <a:latin typeface="思源黑体 CN Regular" panose="020B0500000000000000" pitchFamily="34" charset="-122"/>
                <a:ea typeface="思源黑体 CN Regular" panose="020B0500000000000000" pitchFamily="34" charset="-122"/>
              </a:rPr>
              <a:t>INTERNET OPERATION REPORT INTERNET OPERATION REPORT  INTERNET OPERATION REPORT </a:t>
            </a:r>
          </a:p>
        </p:txBody>
      </p:sp>
    </p:spTree>
    <p:extLst>
      <p:ext uri="{BB962C8B-B14F-4D97-AF65-F5344CB8AC3E}">
        <p14:creationId xmlns:p14="http://schemas.microsoft.com/office/powerpoint/2010/main" val="522271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A935B2-6BC2-0FE2-F9BA-A7719F4C63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15F8AAF-D34A-C4F9-292D-A3A073951F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0E3EE5-EAF0-4244-AC8B-B419412DDA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C5FB21-9B20-45BC-B558-C2BBCCBF1374}" type="datetimeFigureOut">
              <a:rPr lang="zh-CN" altLang="en-US" smtClean="0"/>
              <a:t>2022/11/30</a:t>
            </a:fld>
            <a:endParaRPr lang="zh-CN" altLang="en-US"/>
          </a:p>
        </p:txBody>
      </p:sp>
      <p:sp>
        <p:nvSpPr>
          <p:cNvPr id="5" name="页脚占位符 4">
            <a:extLst>
              <a:ext uri="{FF2B5EF4-FFF2-40B4-BE49-F238E27FC236}">
                <a16:creationId xmlns:a16="http://schemas.microsoft.com/office/drawing/2014/main" id="{68F258C9-184A-2F16-CD30-E0C7BFA356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CA7C511-2353-09CF-AE96-5D4A1A3FCC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77E006-1311-41EA-8DF1-25076A5E032E}" type="slidenum">
              <a:rPr lang="zh-CN" altLang="en-US" smtClean="0"/>
              <a:t>‹#›</a:t>
            </a:fld>
            <a:endParaRPr lang="zh-CN" altLang="en-US"/>
          </a:p>
        </p:txBody>
      </p:sp>
    </p:spTree>
    <p:extLst>
      <p:ext uri="{BB962C8B-B14F-4D97-AF65-F5344CB8AC3E}">
        <p14:creationId xmlns:p14="http://schemas.microsoft.com/office/powerpoint/2010/main" val="2237804772"/>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8" r:id="rId4"/>
    <p:sldLayoutId id="2147483654" r:id="rId5"/>
    <p:sldLayoutId id="2147483655" r:id="rId6"/>
  </p:sldLayoutIdLst>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Layout" Target="../slideLayouts/slideLayout4.xml"/><Relationship Id="rId4" Type="http://schemas.openxmlformats.org/officeDocument/2006/relationships/tags" Target="../tags/tag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Layout" Target="../slideLayouts/slideLayout4.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1DE91F-B262-20B2-1E50-D4FC4696C68A}"/>
              </a:ext>
            </a:extLst>
          </p:cNvPr>
          <p:cNvSpPr txBox="1"/>
          <p:nvPr/>
        </p:nvSpPr>
        <p:spPr>
          <a:xfrm>
            <a:off x="1156186" y="2999289"/>
            <a:ext cx="9879628" cy="940051"/>
          </a:xfrm>
          <a:prstGeom prst="rect">
            <a:avLst/>
          </a:prstGeom>
          <a:noFill/>
        </p:spPr>
        <p:txBody>
          <a:bodyPr wrap="none" tIns="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gradFill>
                  <a:gsLst>
                    <a:gs pos="0">
                      <a:srgbClr val="012FA6"/>
                    </a:gs>
                    <a:gs pos="100000">
                      <a:srgbClr val="89BDF0">
                        <a:lumMod val="83000"/>
                      </a:srgbClr>
                    </a:gs>
                  </a:gsLst>
                  <a:lin ang="18900000" scaled="1"/>
                </a:gradFill>
                <a:effectLst/>
                <a:uLnTx/>
                <a:uFillTx/>
                <a:latin typeface="思源黑体 CN Bold" panose="020B0800000000000000" pitchFamily="34" charset="-122"/>
                <a:ea typeface="思源黑体 CN Bold" panose="020B0800000000000000" pitchFamily="34" charset="-122"/>
              </a:rPr>
              <a:t>商务风互联网运营年终述职报告</a:t>
            </a:r>
          </a:p>
        </p:txBody>
      </p:sp>
      <p:sp>
        <p:nvSpPr>
          <p:cNvPr id="3" name="矩形: 圆角 2">
            <a:extLst>
              <a:ext uri="{FF2B5EF4-FFF2-40B4-BE49-F238E27FC236}">
                <a16:creationId xmlns:a16="http://schemas.microsoft.com/office/drawing/2014/main" id="{EAA1AC91-82A2-291D-B65B-998580634B09}"/>
              </a:ext>
            </a:extLst>
          </p:cNvPr>
          <p:cNvSpPr/>
          <p:nvPr/>
        </p:nvSpPr>
        <p:spPr>
          <a:xfrm>
            <a:off x="4019550" y="4434135"/>
            <a:ext cx="1657350" cy="342900"/>
          </a:xfrm>
          <a:prstGeom prst="roundRect">
            <a:avLst>
              <a:gd name="adj" fmla="val 50000"/>
            </a:avLst>
          </a:prstGeom>
          <a:solidFill>
            <a:srgbClr val="4F9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4" name="文本框 3">
            <a:extLst>
              <a:ext uri="{FF2B5EF4-FFF2-40B4-BE49-F238E27FC236}">
                <a16:creationId xmlns:a16="http://schemas.microsoft.com/office/drawing/2014/main" id="{D5DB1B07-2154-B0A7-787F-E9CEBB0D0203}"/>
              </a:ext>
            </a:extLst>
          </p:cNvPr>
          <p:cNvSpPr txBox="1"/>
          <p:nvPr/>
        </p:nvSpPr>
        <p:spPr>
          <a:xfrm>
            <a:off x="4088393" y="4436993"/>
            <a:ext cx="1507143" cy="369332"/>
          </a:xfrm>
          <a:prstGeom prst="rect">
            <a:avLst/>
          </a:prstGeom>
          <a:noFill/>
        </p:spPr>
        <p:txBody>
          <a:bodyPr wrap="none" rtlCol="0">
            <a:spAutoFit/>
          </a:bodyPr>
          <a:lstStyle/>
          <a:p>
            <a:pPr algn="ctr"/>
            <a:r>
              <a:rPr lang="zh-CN" altLang="en-US" dirty="0">
                <a:solidFill>
                  <a:schemeClr val="bg1"/>
                </a:solidFill>
                <a:latin typeface="思源黑体 CN Regular" panose="020B0500000000000000" pitchFamily="34" charset="-122"/>
                <a:ea typeface="思源黑体 CN Regular" panose="020B0500000000000000" pitchFamily="34" charset="-122"/>
              </a:rPr>
              <a:t>汇报人：</a:t>
            </a:r>
            <a:r>
              <a:rPr lang="en-US" altLang="zh-CN" dirty="0">
                <a:solidFill>
                  <a:schemeClr val="bg1"/>
                </a:solidFill>
                <a:latin typeface="思源黑体 CN Regular" panose="020B0500000000000000" pitchFamily="34" charset="-122"/>
                <a:ea typeface="思源黑体 CN Regular" panose="020B0500000000000000" pitchFamily="34" charset="-122"/>
              </a:rPr>
              <a:t>XXX</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矩形: 圆角 4">
            <a:extLst>
              <a:ext uri="{FF2B5EF4-FFF2-40B4-BE49-F238E27FC236}">
                <a16:creationId xmlns:a16="http://schemas.microsoft.com/office/drawing/2014/main" id="{BE33041F-69E7-9C38-3C54-802EE0268E92}"/>
              </a:ext>
            </a:extLst>
          </p:cNvPr>
          <p:cNvSpPr/>
          <p:nvPr/>
        </p:nvSpPr>
        <p:spPr>
          <a:xfrm>
            <a:off x="6315074" y="4434135"/>
            <a:ext cx="1815301" cy="342900"/>
          </a:xfrm>
          <a:prstGeom prst="roundRect">
            <a:avLst>
              <a:gd name="adj" fmla="val 50000"/>
            </a:avLst>
          </a:prstGeom>
          <a:solidFill>
            <a:srgbClr val="4F9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6" name="文本框 5">
            <a:extLst>
              <a:ext uri="{FF2B5EF4-FFF2-40B4-BE49-F238E27FC236}">
                <a16:creationId xmlns:a16="http://schemas.microsoft.com/office/drawing/2014/main" id="{A23D4547-422C-925A-0F4D-55C629F747DC}"/>
              </a:ext>
            </a:extLst>
          </p:cNvPr>
          <p:cNvSpPr txBox="1"/>
          <p:nvPr/>
        </p:nvSpPr>
        <p:spPr>
          <a:xfrm>
            <a:off x="6513775" y="4436993"/>
            <a:ext cx="1409360" cy="369332"/>
          </a:xfrm>
          <a:prstGeom prst="rect">
            <a:avLst/>
          </a:prstGeom>
          <a:noFill/>
        </p:spPr>
        <p:txBody>
          <a:bodyPr wrap="none" rtlCol="0">
            <a:spAutoFit/>
          </a:bodyPr>
          <a:lstStyle/>
          <a:p>
            <a:pPr algn="ctr"/>
            <a:r>
              <a:rPr lang="zh-CN" altLang="en-US" dirty="0">
                <a:solidFill>
                  <a:schemeClr val="bg1"/>
                </a:solidFill>
                <a:latin typeface="思源黑体 CN Regular" panose="020B0500000000000000" pitchFamily="34" charset="-122"/>
                <a:ea typeface="思源黑体 CN Regular" panose="020B0500000000000000" pitchFamily="34" charset="-122"/>
              </a:rPr>
              <a:t>时间：</a:t>
            </a:r>
            <a:r>
              <a:rPr lang="en-US" altLang="zh-CN" dirty="0">
                <a:solidFill>
                  <a:schemeClr val="bg1"/>
                </a:solidFill>
                <a:latin typeface="思源黑体 CN Regular" panose="020B0500000000000000" pitchFamily="34" charset="-122"/>
                <a:ea typeface="思源黑体 CN Regular" panose="020B0500000000000000" pitchFamily="34" charset="-122"/>
              </a:rPr>
              <a:t>XXXX</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文本框 6">
            <a:extLst>
              <a:ext uri="{FF2B5EF4-FFF2-40B4-BE49-F238E27FC236}">
                <a16:creationId xmlns:a16="http://schemas.microsoft.com/office/drawing/2014/main" id="{43F87DA2-15AA-59F3-D24B-08A299E716E4}"/>
              </a:ext>
            </a:extLst>
          </p:cNvPr>
          <p:cNvSpPr txBox="1"/>
          <p:nvPr/>
        </p:nvSpPr>
        <p:spPr>
          <a:xfrm>
            <a:off x="4464784" y="2059218"/>
            <a:ext cx="3262432" cy="461665"/>
          </a:xfrm>
          <a:prstGeom prst="rect">
            <a:avLst/>
          </a:prstGeom>
          <a:noFill/>
        </p:spPr>
        <p:txBody>
          <a:bodyPr wrap="none" rtlCol="0">
            <a:spAutoFit/>
          </a:bodyPr>
          <a:lstStyle/>
          <a:p>
            <a:pPr algn="ctr"/>
            <a:r>
              <a:rPr lang="zh-CN" altLang="en-US" sz="2400" dirty="0">
                <a:gradFill>
                  <a:gsLst>
                    <a:gs pos="0">
                      <a:srgbClr val="1045B3"/>
                    </a:gs>
                    <a:gs pos="100000">
                      <a:srgbClr val="4F9CE8"/>
                    </a:gs>
                  </a:gsLst>
                  <a:lin ang="18900000" scaled="1"/>
                </a:gradFill>
                <a:latin typeface="思源黑体 CN Bold" panose="020B0800000000000000" pitchFamily="34" charset="-122"/>
                <a:ea typeface="思源黑体 CN Bold" panose="020B0800000000000000" pitchFamily="34" charset="-122"/>
              </a:rPr>
              <a:t>新媒体运营的流量归属</a:t>
            </a:r>
          </a:p>
        </p:txBody>
      </p:sp>
      <p:pic>
        <p:nvPicPr>
          <p:cNvPr id="89" name="治愈纯钢琴">
            <a:hlinkClick r:id="" action="ppaction://media"/>
            <a:extLst>
              <a:ext uri="{FF2B5EF4-FFF2-40B4-BE49-F238E27FC236}">
                <a16:creationId xmlns:a16="http://schemas.microsoft.com/office/drawing/2014/main" id="{40633928-AEB8-AE29-5DD2-732AA9A3FB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81191" y="8155110"/>
            <a:ext cx="487363" cy="487363"/>
          </a:xfrm>
          <a:prstGeom prst="rect">
            <a:avLst/>
          </a:prstGeom>
        </p:spPr>
      </p:pic>
      <p:sp>
        <p:nvSpPr>
          <p:cNvPr id="8" name="椭圆 7">
            <a:extLst>
              <a:ext uri="{FF2B5EF4-FFF2-40B4-BE49-F238E27FC236}">
                <a16:creationId xmlns:a16="http://schemas.microsoft.com/office/drawing/2014/main" id="{777E1192-020A-41D2-DD14-A840FBF6FDCF}"/>
              </a:ext>
            </a:extLst>
          </p:cNvPr>
          <p:cNvSpPr/>
          <p:nvPr/>
        </p:nvSpPr>
        <p:spPr>
          <a:xfrm>
            <a:off x="276511" y="4949588"/>
            <a:ext cx="2863324" cy="2863324"/>
          </a:xfrm>
          <a:prstGeom prst="ellipse">
            <a:avLst/>
          </a:prstGeom>
          <a:gradFill>
            <a:gsLst>
              <a:gs pos="0">
                <a:schemeClr val="accent5">
                  <a:lumMod val="20000"/>
                  <a:lumOff val="80000"/>
                  <a:alpha val="58000"/>
                </a:schemeClr>
              </a:gs>
              <a:gs pos="98000">
                <a:srgbClr val="4F9CE8">
                  <a:alpha val="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3546289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8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取得成就</a:t>
            </a:r>
          </a:p>
        </p:txBody>
      </p:sp>
      <p:sp>
        <p:nvSpPr>
          <p:cNvPr id="3" name="矩形: 圆角 2">
            <a:extLst>
              <a:ext uri="{FF2B5EF4-FFF2-40B4-BE49-F238E27FC236}">
                <a16:creationId xmlns:a16="http://schemas.microsoft.com/office/drawing/2014/main" id="{A198119E-2ABA-FBFE-3B00-687E6B90680C}"/>
              </a:ext>
            </a:extLst>
          </p:cNvPr>
          <p:cNvSpPr/>
          <p:nvPr/>
        </p:nvSpPr>
        <p:spPr>
          <a:xfrm>
            <a:off x="710387" y="5502705"/>
            <a:ext cx="1624725" cy="533401"/>
          </a:xfrm>
          <a:prstGeom prst="roundRect">
            <a:avLst>
              <a:gd name="adj" fmla="val 16530"/>
            </a:avLst>
          </a:prstGeom>
          <a:gradFill flip="none" rotWithShape="1">
            <a:gsLst>
              <a:gs pos="0">
                <a:schemeClr val="accent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思源黑体 CN Regular" panose="020B0500000000000000" pitchFamily="34" charset="-122"/>
              <a:ea typeface="思源黑体 CN Regular" panose="020B0500000000000000" pitchFamily="34" charset="-122"/>
            </a:endParaRPr>
          </a:p>
        </p:txBody>
      </p:sp>
      <p:sp>
        <p:nvSpPr>
          <p:cNvPr id="4" name="矩形: 圆角 3">
            <a:extLst>
              <a:ext uri="{FF2B5EF4-FFF2-40B4-BE49-F238E27FC236}">
                <a16:creationId xmlns:a16="http://schemas.microsoft.com/office/drawing/2014/main" id="{8150AA95-D8BF-8DD9-0B16-D62942473017}"/>
              </a:ext>
            </a:extLst>
          </p:cNvPr>
          <p:cNvSpPr/>
          <p:nvPr/>
        </p:nvSpPr>
        <p:spPr>
          <a:xfrm>
            <a:off x="710387" y="3531225"/>
            <a:ext cx="1624725" cy="1772941"/>
          </a:xfrm>
          <a:prstGeom prst="roundRect">
            <a:avLst>
              <a:gd name="adj" fmla="val 5816"/>
            </a:avLst>
          </a:prstGeom>
          <a:gradFill flip="none" rotWithShape="1">
            <a:gsLst>
              <a:gs pos="0">
                <a:schemeClr val="accent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思源黑体 CN Regular" panose="020B0500000000000000" pitchFamily="34" charset="-122"/>
              <a:ea typeface="思源黑体 CN Regular" panose="020B0500000000000000" pitchFamily="34" charset="-122"/>
            </a:endParaRPr>
          </a:p>
        </p:txBody>
      </p:sp>
      <p:sp>
        <p:nvSpPr>
          <p:cNvPr id="5" name="矩形: 圆角 4">
            <a:extLst>
              <a:ext uri="{FF2B5EF4-FFF2-40B4-BE49-F238E27FC236}">
                <a16:creationId xmlns:a16="http://schemas.microsoft.com/office/drawing/2014/main" id="{3E6CB27E-604F-B879-6275-0270126AEBD9}"/>
              </a:ext>
            </a:extLst>
          </p:cNvPr>
          <p:cNvSpPr/>
          <p:nvPr/>
        </p:nvSpPr>
        <p:spPr>
          <a:xfrm>
            <a:off x="710387" y="2796385"/>
            <a:ext cx="1624725" cy="533401"/>
          </a:xfrm>
          <a:prstGeom prst="roundRect">
            <a:avLst>
              <a:gd name="adj" fmla="val 14745"/>
            </a:avLst>
          </a:prstGeom>
          <a:gradFill flip="none" rotWithShape="1">
            <a:gsLst>
              <a:gs pos="0">
                <a:schemeClr val="accent1"/>
              </a:gs>
              <a:gs pos="100000">
                <a:schemeClr val="accent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6" name="椭圆 5">
            <a:extLst>
              <a:ext uri="{FF2B5EF4-FFF2-40B4-BE49-F238E27FC236}">
                <a16:creationId xmlns:a16="http://schemas.microsoft.com/office/drawing/2014/main" id="{3015154B-DB01-10BF-7F56-8DBEB231176B}"/>
              </a:ext>
            </a:extLst>
          </p:cNvPr>
          <p:cNvSpPr/>
          <p:nvPr/>
        </p:nvSpPr>
        <p:spPr>
          <a:xfrm>
            <a:off x="4955836" y="3265656"/>
            <a:ext cx="2280326" cy="2280326"/>
          </a:xfrm>
          <a:prstGeom prst="ellipse">
            <a:avLst/>
          </a:prstGeom>
          <a:noFill/>
          <a:ln w="6350" cap="rnd">
            <a:solidFill>
              <a:srgbClr val="0072FF">
                <a:alpha val="5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7" name="六边形 7">
            <a:extLst>
              <a:ext uri="{FF2B5EF4-FFF2-40B4-BE49-F238E27FC236}">
                <a16:creationId xmlns:a16="http://schemas.microsoft.com/office/drawing/2014/main" id="{F9439F43-4D46-59A9-C3AB-787A139B89E6}"/>
              </a:ext>
            </a:extLst>
          </p:cNvPr>
          <p:cNvSpPr/>
          <p:nvPr/>
        </p:nvSpPr>
        <p:spPr>
          <a:xfrm>
            <a:off x="4837043" y="2978839"/>
            <a:ext cx="2517914" cy="2844436"/>
          </a:xfrm>
          <a:custGeom>
            <a:avLst/>
            <a:gdLst>
              <a:gd name="connsiteX0" fmla="*/ 1561472 w 2800950"/>
              <a:gd name="connsiteY0" fmla="*/ 38037 h 3164178"/>
              <a:gd name="connsiteX1" fmla="*/ 2601947 w 2800950"/>
              <a:gd name="connsiteY1" fmla="*/ 558275 h 3164178"/>
              <a:gd name="connsiteX2" fmla="*/ 2800950 w 2800950"/>
              <a:gd name="connsiteY2" fmla="*/ 880268 h 3164178"/>
              <a:gd name="connsiteX3" fmla="*/ 2800950 w 2800950"/>
              <a:gd name="connsiteY3" fmla="*/ 2283912 h 3164178"/>
              <a:gd name="connsiteX4" fmla="*/ 2601947 w 2800950"/>
              <a:gd name="connsiteY4" fmla="*/ 2605906 h 3164178"/>
              <a:gd name="connsiteX5" fmla="*/ 1561472 w 2800950"/>
              <a:gd name="connsiteY5" fmla="*/ 3126143 h 3164178"/>
              <a:gd name="connsiteX6" fmla="*/ 1239478 w 2800950"/>
              <a:gd name="connsiteY6" fmla="*/ 3126143 h 3164178"/>
              <a:gd name="connsiteX7" fmla="*/ 199003 w 2800950"/>
              <a:gd name="connsiteY7" fmla="*/ 2605906 h 3164178"/>
              <a:gd name="connsiteX8" fmla="*/ 0 w 2800950"/>
              <a:gd name="connsiteY8" fmla="*/ 2283912 h 3164178"/>
              <a:gd name="connsiteX9" fmla="*/ 0 w 2800950"/>
              <a:gd name="connsiteY9" fmla="*/ 880268 h 3164178"/>
              <a:gd name="connsiteX10" fmla="*/ 199003 w 2800950"/>
              <a:gd name="connsiteY10" fmla="*/ 558274 h 3164178"/>
              <a:gd name="connsiteX11" fmla="*/ 1239478 w 2800950"/>
              <a:gd name="connsiteY11" fmla="*/ 38037 h 3164178"/>
              <a:gd name="connsiteX12" fmla="*/ 1561472 w 2800950"/>
              <a:gd name="connsiteY12" fmla="*/ 38037 h 316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950" h="3164178">
                <a:moveTo>
                  <a:pt x="1561472" y="38037"/>
                </a:moveTo>
                <a:lnTo>
                  <a:pt x="2601947" y="558275"/>
                </a:lnTo>
                <a:cubicBezTo>
                  <a:pt x="2723936" y="619269"/>
                  <a:pt x="2800950" y="743880"/>
                  <a:pt x="2800950" y="880268"/>
                </a:cubicBezTo>
                <a:lnTo>
                  <a:pt x="2800950" y="2283912"/>
                </a:lnTo>
                <a:cubicBezTo>
                  <a:pt x="2800950" y="2420300"/>
                  <a:pt x="2723936" y="2544911"/>
                  <a:pt x="2601947" y="2605906"/>
                </a:cubicBezTo>
                <a:lnTo>
                  <a:pt x="1561472" y="3126143"/>
                </a:lnTo>
                <a:cubicBezTo>
                  <a:pt x="1460044" y="3176857"/>
                  <a:pt x="1340906" y="3176857"/>
                  <a:pt x="1239478" y="3126143"/>
                </a:cubicBezTo>
                <a:lnTo>
                  <a:pt x="199003" y="2605906"/>
                </a:lnTo>
                <a:cubicBezTo>
                  <a:pt x="77014" y="2544911"/>
                  <a:pt x="0" y="2420300"/>
                  <a:pt x="0" y="2283912"/>
                </a:cubicBezTo>
                <a:lnTo>
                  <a:pt x="0" y="880268"/>
                </a:lnTo>
                <a:cubicBezTo>
                  <a:pt x="0" y="743880"/>
                  <a:pt x="77014" y="619269"/>
                  <a:pt x="199003" y="558274"/>
                </a:cubicBezTo>
                <a:lnTo>
                  <a:pt x="1239478" y="38037"/>
                </a:lnTo>
                <a:cubicBezTo>
                  <a:pt x="1340906" y="-12678"/>
                  <a:pt x="1460044" y="-12678"/>
                  <a:pt x="1561472" y="38037"/>
                </a:cubicBezTo>
              </a:path>
            </a:pathLst>
          </a:custGeom>
          <a:gradFill flip="none" rotWithShape="1">
            <a:gsLst>
              <a:gs pos="0">
                <a:schemeClr val="accent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思源黑体 CN Regular" panose="020B0500000000000000" pitchFamily="34" charset="-122"/>
              <a:ea typeface="思源黑体 CN Regular" panose="020B0500000000000000" pitchFamily="34" charset="-122"/>
            </a:endParaRPr>
          </a:p>
        </p:txBody>
      </p:sp>
      <p:sp>
        <p:nvSpPr>
          <p:cNvPr id="8" name="矩形: 圆角 7">
            <a:extLst>
              <a:ext uri="{FF2B5EF4-FFF2-40B4-BE49-F238E27FC236}">
                <a16:creationId xmlns:a16="http://schemas.microsoft.com/office/drawing/2014/main" id="{2A0FAB80-555A-5C99-5DCD-8EA97A81147C}"/>
              </a:ext>
            </a:extLst>
          </p:cNvPr>
          <p:cNvSpPr/>
          <p:nvPr/>
        </p:nvSpPr>
        <p:spPr>
          <a:xfrm>
            <a:off x="9893959" y="3531225"/>
            <a:ext cx="1624725" cy="1772941"/>
          </a:xfrm>
          <a:prstGeom prst="roundRect">
            <a:avLst>
              <a:gd name="adj" fmla="val 5816"/>
            </a:avLst>
          </a:prstGeom>
          <a:gradFill flip="none" rotWithShape="1">
            <a:gsLst>
              <a:gs pos="0">
                <a:schemeClr val="accent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思源黑体 CN Regular" panose="020B0500000000000000" pitchFamily="34" charset="-122"/>
              <a:ea typeface="思源黑体 CN Regular" panose="020B0500000000000000" pitchFamily="34" charset="-122"/>
            </a:endParaRPr>
          </a:p>
        </p:txBody>
      </p:sp>
      <p:sp>
        <p:nvSpPr>
          <p:cNvPr id="9" name="文本框 8">
            <a:extLst>
              <a:ext uri="{FF2B5EF4-FFF2-40B4-BE49-F238E27FC236}">
                <a16:creationId xmlns:a16="http://schemas.microsoft.com/office/drawing/2014/main" id="{28AC5EF7-3815-62B5-DB18-8FDB7160BC33}"/>
              </a:ext>
            </a:extLst>
          </p:cNvPr>
          <p:cNvSpPr txBox="1"/>
          <p:nvPr/>
        </p:nvSpPr>
        <p:spPr>
          <a:xfrm>
            <a:off x="789215" y="2882607"/>
            <a:ext cx="146706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关键词标题</a:t>
            </a:r>
          </a:p>
        </p:txBody>
      </p:sp>
      <p:sp>
        <p:nvSpPr>
          <p:cNvPr id="10" name="文本框 9">
            <a:extLst>
              <a:ext uri="{FF2B5EF4-FFF2-40B4-BE49-F238E27FC236}">
                <a16:creationId xmlns:a16="http://schemas.microsoft.com/office/drawing/2014/main" id="{1E7E3CAA-0FD8-96CF-CCB7-E606AD09D94B}"/>
              </a:ext>
            </a:extLst>
          </p:cNvPr>
          <p:cNvSpPr txBox="1"/>
          <p:nvPr/>
        </p:nvSpPr>
        <p:spPr>
          <a:xfrm>
            <a:off x="758147" y="4011540"/>
            <a:ext cx="1529204" cy="1178592"/>
          </a:xfrm>
          <a:prstGeom prst="rect">
            <a:avLst/>
          </a:prstGeom>
          <a:noFill/>
          <a:effectLst/>
        </p:spPr>
        <p:txBody>
          <a:bodyPr wrap="square" lIns="91440" tIns="45720" rIns="91440" bIns="45720" rtlCol="0">
            <a:spAutoFit/>
          </a:bodyPr>
          <a:lstStyle/>
          <a:p>
            <a:pPr marL="0" marR="0" lvl="0" indent="0" algn="ctr" defTabSz="914400" rtl="0" eaLnBrk="1" fontAlgn="auto" latinLnBrk="0" hangingPunct="1">
              <a:lnSpc>
                <a:spcPct val="130000"/>
              </a:lnSpc>
              <a:buClrTx/>
              <a:buSzTx/>
              <a:buFontTx/>
              <a:buNone/>
              <a:tabLst/>
              <a:defRPr/>
            </a:pPr>
            <a:r>
              <a:rPr kumimoji="0" lang="zh-CN" altLang="en-US" sz="1100" b="0" i="0" u="none" strike="noStrike" kern="1200" cap="none"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100" b="0" i="0" u="none" strike="noStrike" kern="1200" cap="none"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endParaRPr>
          </a:p>
        </p:txBody>
      </p:sp>
      <p:sp>
        <p:nvSpPr>
          <p:cNvPr id="11" name="文本框 10">
            <a:extLst>
              <a:ext uri="{FF2B5EF4-FFF2-40B4-BE49-F238E27FC236}">
                <a16:creationId xmlns:a16="http://schemas.microsoft.com/office/drawing/2014/main" id="{C65A9B85-A86E-3B54-EC95-AF62F0172DCF}"/>
              </a:ext>
            </a:extLst>
          </p:cNvPr>
          <p:cNvSpPr txBox="1"/>
          <p:nvPr/>
        </p:nvSpPr>
        <p:spPr>
          <a:xfrm>
            <a:off x="789215" y="5588927"/>
            <a:ext cx="146706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关键词标题</a:t>
            </a:r>
          </a:p>
        </p:txBody>
      </p:sp>
      <p:sp>
        <p:nvSpPr>
          <p:cNvPr id="12" name="文本框 11">
            <a:extLst>
              <a:ext uri="{FF2B5EF4-FFF2-40B4-BE49-F238E27FC236}">
                <a16:creationId xmlns:a16="http://schemas.microsoft.com/office/drawing/2014/main" id="{0ED00176-01CA-9803-2A1C-370B6655D239}"/>
              </a:ext>
            </a:extLst>
          </p:cNvPr>
          <p:cNvSpPr txBox="1"/>
          <p:nvPr/>
        </p:nvSpPr>
        <p:spPr>
          <a:xfrm>
            <a:off x="9941719" y="4011540"/>
            <a:ext cx="1529204" cy="1178592"/>
          </a:xfrm>
          <a:prstGeom prst="rect">
            <a:avLst/>
          </a:prstGeom>
          <a:noFill/>
          <a:effectLst/>
        </p:spPr>
        <p:txBody>
          <a:bodyPr wrap="square" lIns="91440" tIns="45720" rIns="91440" bIns="45720" rtlCol="0">
            <a:spAutoFit/>
          </a:bodyPr>
          <a:lstStyle/>
          <a:p>
            <a:pPr marL="0" marR="0" lvl="0" indent="0" algn="ctr" defTabSz="914400" rtl="0" eaLnBrk="1" fontAlgn="auto" latinLnBrk="0" hangingPunct="1">
              <a:lnSpc>
                <a:spcPct val="130000"/>
              </a:lnSpc>
              <a:buClrTx/>
              <a:buSzTx/>
              <a:buFontTx/>
              <a:buNone/>
              <a:tabLst/>
              <a:defRPr/>
            </a:pPr>
            <a:r>
              <a:rPr kumimoji="0" lang="zh-CN" altLang="en-US" sz="1100" b="0" i="0" u="none" strike="noStrike" kern="1200" cap="none"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100" b="0" i="0" u="none" strike="noStrike" kern="1200" cap="none"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endParaRPr>
          </a:p>
        </p:txBody>
      </p:sp>
      <p:sp>
        <p:nvSpPr>
          <p:cNvPr id="13" name="文本框 12">
            <a:extLst>
              <a:ext uri="{FF2B5EF4-FFF2-40B4-BE49-F238E27FC236}">
                <a16:creationId xmlns:a16="http://schemas.microsoft.com/office/drawing/2014/main" id="{6829D6E0-FD46-27A1-EC12-BA2260178FDB}"/>
              </a:ext>
            </a:extLst>
          </p:cNvPr>
          <p:cNvSpPr txBox="1"/>
          <p:nvPr/>
        </p:nvSpPr>
        <p:spPr>
          <a:xfrm>
            <a:off x="789215" y="3661748"/>
            <a:ext cx="146706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关键词标题</a:t>
            </a:r>
          </a:p>
        </p:txBody>
      </p:sp>
      <p:sp>
        <p:nvSpPr>
          <p:cNvPr id="14" name="文本框 13">
            <a:extLst>
              <a:ext uri="{FF2B5EF4-FFF2-40B4-BE49-F238E27FC236}">
                <a16:creationId xmlns:a16="http://schemas.microsoft.com/office/drawing/2014/main" id="{F0EB5F8C-9198-337D-741F-B91EE281FF8B}"/>
              </a:ext>
            </a:extLst>
          </p:cNvPr>
          <p:cNvSpPr txBox="1"/>
          <p:nvPr/>
        </p:nvSpPr>
        <p:spPr>
          <a:xfrm>
            <a:off x="9972787" y="3661748"/>
            <a:ext cx="146706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关键词标题</a:t>
            </a:r>
          </a:p>
        </p:txBody>
      </p:sp>
      <p:grpSp>
        <p:nvGrpSpPr>
          <p:cNvPr id="15" name="组合 14">
            <a:extLst>
              <a:ext uri="{FF2B5EF4-FFF2-40B4-BE49-F238E27FC236}">
                <a16:creationId xmlns:a16="http://schemas.microsoft.com/office/drawing/2014/main" id="{70B7F9D2-D363-4608-3609-957CB3B698AF}"/>
              </a:ext>
            </a:extLst>
          </p:cNvPr>
          <p:cNvGrpSpPr/>
          <p:nvPr/>
        </p:nvGrpSpPr>
        <p:grpSpPr>
          <a:xfrm>
            <a:off x="5405375" y="3401305"/>
            <a:ext cx="1381251" cy="1381251"/>
            <a:chOff x="7746888" y="1202920"/>
            <a:chExt cx="1381251" cy="1381251"/>
          </a:xfrm>
        </p:grpSpPr>
        <p:sp>
          <p:nvSpPr>
            <p:cNvPr id="16" name="椭圆 15">
              <a:extLst>
                <a:ext uri="{FF2B5EF4-FFF2-40B4-BE49-F238E27FC236}">
                  <a16:creationId xmlns:a16="http://schemas.microsoft.com/office/drawing/2014/main" id="{E7D30325-D7FA-33CD-05A3-2DF933B12D1F}"/>
                </a:ext>
              </a:extLst>
            </p:cNvPr>
            <p:cNvSpPr/>
            <p:nvPr/>
          </p:nvSpPr>
          <p:spPr>
            <a:xfrm>
              <a:off x="7860015" y="1321398"/>
              <a:ext cx="1144299" cy="1144299"/>
            </a:xfrm>
            <a:prstGeom prst="ellips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17" name="弧形 16">
              <a:extLst>
                <a:ext uri="{FF2B5EF4-FFF2-40B4-BE49-F238E27FC236}">
                  <a16:creationId xmlns:a16="http://schemas.microsoft.com/office/drawing/2014/main" id="{720A144E-397B-946D-DE27-74095F2B1168}"/>
                </a:ext>
              </a:extLst>
            </p:cNvPr>
            <p:cNvSpPr/>
            <p:nvPr/>
          </p:nvSpPr>
          <p:spPr>
            <a:xfrm>
              <a:off x="7746888" y="1202920"/>
              <a:ext cx="1381251" cy="1381251"/>
            </a:xfrm>
            <a:prstGeom prst="arc">
              <a:avLst>
                <a:gd name="adj1" fmla="val 16200000"/>
                <a:gd name="adj2" fmla="val 7454556"/>
              </a:avLst>
            </a:prstGeom>
            <a:ln w="127000" cap="rnd">
              <a:gradFill>
                <a:gsLst>
                  <a:gs pos="6000">
                    <a:schemeClr val="bg1"/>
                  </a:gs>
                  <a:gs pos="84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18" name="文本框 17">
              <a:extLst>
                <a:ext uri="{FF2B5EF4-FFF2-40B4-BE49-F238E27FC236}">
                  <a16:creationId xmlns:a16="http://schemas.microsoft.com/office/drawing/2014/main" id="{6C589492-DC87-A8F9-B45E-D32809F3BDC0}"/>
                </a:ext>
              </a:extLst>
            </p:cNvPr>
            <p:cNvSpPr txBox="1"/>
            <p:nvPr/>
          </p:nvSpPr>
          <p:spPr>
            <a:xfrm>
              <a:off x="7955911" y="1631935"/>
              <a:ext cx="95250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1">
                      <a:lumMod val="75000"/>
                    </a:schemeClr>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68%</a:t>
              </a:r>
              <a:endParaRPr kumimoji="0" lang="zh-CN" altLang="en-US" sz="2800" b="0" i="0" u="none" strike="noStrike" kern="1200" cap="none" spc="0" normalizeH="0" baseline="0" noProof="0" dirty="0">
                <a:ln>
                  <a:noFill/>
                </a:ln>
                <a:solidFill>
                  <a:schemeClr val="accent1">
                    <a:lumMod val="75000"/>
                  </a:schemeClr>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endParaRPr>
            </a:p>
          </p:txBody>
        </p:sp>
      </p:grpSp>
      <p:sp>
        <p:nvSpPr>
          <p:cNvPr id="19" name="文本框 18">
            <a:extLst>
              <a:ext uri="{FF2B5EF4-FFF2-40B4-BE49-F238E27FC236}">
                <a16:creationId xmlns:a16="http://schemas.microsoft.com/office/drawing/2014/main" id="{1B688B60-2FDE-817B-BA44-64A9BB330EEF}"/>
              </a:ext>
            </a:extLst>
          </p:cNvPr>
          <p:cNvSpPr txBox="1"/>
          <p:nvPr/>
        </p:nvSpPr>
        <p:spPr>
          <a:xfrm>
            <a:off x="5105986" y="4768200"/>
            <a:ext cx="198003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关键词标题</a:t>
            </a:r>
          </a:p>
        </p:txBody>
      </p:sp>
      <p:sp>
        <p:nvSpPr>
          <p:cNvPr id="20" name="任意多边形: 形状 19">
            <a:extLst>
              <a:ext uri="{FF2B5EF4-FFF2-40B4-BE49-F238E27FC236}">
                <a16:creationId xmlns:a16="http://schemas.microsoft.com/office/drawing/2014/main" id="{E69F1998-A91B-FF52-F663-27F66BF7D366}"/>
              </a:ext>
            </a:extLst>
          </p:cNvPr>
          <p:cNvSpPr/>
          <p:nvPr/>
        </p:nvSpPr>
        <p:spPr>
          <a:xfrm rot="5400000">
            <a:off x="3350587" y="3719290"/>
            <a:ext cx="419877" cy="1392336"/>
          </a:xfrm>
          <a:custGeom>
            <a:avLst/>
            <a:gdLst>
              <a:gd name="connsiteX0" fmla="*/ 0 w 419877"/>
              <a:gd name="connsiteY0" fmla="*/ 238838 h 658715"/>
              <a:gd name="connsiteX1" fmla="*/ 209939 w 419877"/>
              <a:gd name="connsiteY1" fmla="*/ 0 h 658715"/>
              <a:gd name="connsiteX2" fmla="*/ 419877 w 419877"/>
              <a:gd name="connsiteY2" fmla="*/ 238838 h 658715"/>
              <a:gd name="connsiteX3" fmla="*/ 301013 w 419877"/>
              <a:gd name="connsiteY3" fmla="*/ 238838 h 658715"/>
              <a:gd name="connsiteX4" fmla="*/ 306335 w 419877"/>
              <a:gd name="connsiteY4" fmla="*/ 351580 h 658715"/>
              <a:gd name="connsiteX5" fmla="*/ 375548 w 419877"/>
              <a:gd name="connsiteY5" fmla="*/ 612914 h 658715"/>
              <a:gd name="connsiteX6" fmla="*/ 403992 w 419877"/>
              <a:gd name="connsiteY6" fmla="*/ 654112 h 658715"/>
              <a:gd name="connsiteX7" fmla="*/ 403992 w 419877"/>
              <a:gd name="connsiteY7" fmla="*/ 658715 h 658715"/>
              <a:gd name="connsiteX8" fmla="*/ 15887 w 419877"/>
              <a:gd name="connsiteY8" fmla="*/ 658715 h 658715"/>
              <a:gd name="connsiteX9" fmla="*/ 20968 w 419877"/>
              <a:gd name="connsiteY9" fmla="*/ 654507 h 658715"/>
              <a:gd name="connsiteX10" fmla="*/ 116618 w 419877"/>
              <a:gd name="connsiteY10" fmla="*/ 372987 h 658715"/>
              <a:gd name="connsiteX11" fmla="*/ 124219 w 419877"/>
              <a:gd name="connsiteY11" fmla="*/ 238838 h 658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9877" h="658715">
                <a:moveTo>
                  <a:pt x="0" y="238838"/>
                </a:moveTo>
                <a:lnTo>
                  <a:pt x="209939" y="0"/>
                </a:lnTo>
                <a:lnTo>
                  <a:pt x="419877" y="238838"/>
                </a:lnTo>
                <a:lnTo>
                  <a:pt x="301013" y="238838"/>
                </a:lnTo>
                <a:lnTo>
                  <a:pt x="306335" y="351580"/>
                </a:lnTo>
                <a:cubicBezTo>
                  <a:pt x="316758" y="459685"/>
                  <a:pt x="341821" y="552111"/>
                  <a:pt x="375548" y="612914"/>
                </a:cubicBezTo>
                <a:lnTo>
                  <a:pt x="403992" y="654112"/>
                </a:lnTo>
                <a:lnTo>
                  <a:pt x="403992" y="658715"/>
                </a:lnTo>
                <a:lnTo>
                  <a:pt x="15887" y="658715"/>
                </a:lnTo>
                <a:lnTo>
                  <a:pt x="20968" y="654507"/>
                </a:lnTo>
                <a:cubicBezTo>
                  <a:pt x="66475" y="603144"/>
                  <a:pt x="101800" y="500120"/>
                  <a:pt x="116618" y="372987"/>
                </a:cubicBezTo>
                <a:lnTo>
                  <a:pt x="124219" y="238838"/>
                </a:lnTo>
                <a:close/>
              </a:path>
            </a:pathLst>
          </a:custGeom>
          <a:gradFill flip="none" rotWithShape="1">
            <a:gsLst>
              <a:gs pos="0">
                <a:schemeClr val="accent1">
                  <a:lumMod val="75000"/>
                </a:schemeClr>
              </a:gs>
              <a:gs pos="100000">
                <a:schemeClr val="accent1">
                  <a:lumMod val="75000"/>
                  <a:alpha val="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Regular" panose="020B0500000000000000" pitchFamily="34" charset="-122"/>
              <a:ea typeface="思源黑体 CN Regular" panose="020B0500000000000000" pitchFamily="34" charset="-122"/>
            </a:endParaRPr>
          </a:p>
        </p:txBody>
      </p:sp>
      <p:sp>
        <p:nvSpPr>
          <p:cNvPr id="21" name="任意多边形: 形状 20">
            <a:extLst>
              <a:ext uri="{FF2B5EF4-FFF2-40B4-BE49-F238E27FC236}">
                <a16:creationId xmlns:a16="http://schemas.microsoft.com/office/drawing/2014/main" id="{CFC7CA6F-BBD7-7CC6-1482-A431DD635A99}"/>
              </a:ext>
            </a:extLst>
          </p:cNvPr>
          <p:cNvSpPr/>
          <p:nvPr/>
        </p:nvSpPr>
        <p:spPr>
          <a:xfrm rot="5400000">
            <a:off x="8418683" y="3719291"/>
            <a:ext cx="419877" cy="1392336"/>
          </a:xfrm>
          <a:custGeom>
            <a:avLst/>
            <a:gdLst>
              <a:gd name="connsiteX0" fmla="*/ 0 w 419877"/>
              <a:gd name="connsiteY0" fmla="*/ 238838 h 658715"/>
              <a:gd name="connsiteX1" fmla="*/ 209939 w 419877"/>
              <a:gd name="connsiteY1" fmla="*/ 0 h 658715"/>
              <a:gd name="connsiteX2" fmla="*/ 419877 w 419877"/>
              <a:gd name="connsiteY2" fmla="*/ 238838 h 658715"/>
              <a:gd name="connsiteX3" fmla="*/ 301013 w 419877"/>
              <a:gd name="connsiteY3" fmla="*/ 238838 h 658715"/>
              <a:gd name="connsiteX4" fmla="*/ 306335 w 419877"/>
              <a:gd name="connsiteY4" fmla="*/ 351580 h 658715"/>
              <a:gd name="connsiteX5" fmla="*/ 375548 w 419877"/>
              <a:gd name="connsiteY5" fmla="*/ 612914 h 658715"/>
              <a:gd name="connsiteX6" fmla="*/ 403992 w 419877"/>
              <a:gd name="connsiteY6" fmla="*/ 654112 h 658715"/>
              <a:gd name="connsiteX7" fmla="*/ 403992 w 419877"/>
              <a:gd name="connsiteY7" fmla="*/ 658715 h 658715"/>
              <a:gd name="connsiteX8" fmla="*/ 15887 w 419877"/>
              <a:gd name="connsiteY8" fmla="*/ 658715 h 658715"/>
              <a:gd name="connsiteX9" fmla="*/ 20968 w 419877"/>
              <a:gd name="connsiteY9" fmla="*/ 654507 h 658715"/>
              <a:gd name="connsiteX10" fmla="*/ 116618 w 419877"/>
              <a:gd name="connsiteY10" fmla="*/ 372987 h 658715"/>
              <a:gd name="connsiteX11" fmla="*/ 124219 w 419877"/>
              <a:gd name="connsiteY11" fmla="*/ 238838 h 658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9877" h="658715">
                <a:moveTo>
                  <a:pt x="0" y="238838"/>
                </a:moveTo>
                <a:lnTo>
                  <a:pt x="209939" y="0"/>
                </a:lnTo>
                <a:lnTo>
                  <a:pt x="419877" y="238838"/>
                </a:lnTo>
                <a:lnTo>
                  <a:pt x="301013" y="238838"/>
                </a:lnTo>
                <a:lnTo>
                  <a:pt x="306335" y="351580"/>
                </a:lnTo>
                <a:cubicBezTo>
                  <a:pt x="316758" y="459685"/>
                  <a:pt x="341821" y="552111"/>
                  <a:pt x="375548" y="612914"/>
                </a:cubicBezTo>
                <a:lnTo>
                  <a:pt x="403992" y="654112"/>
                </a:lnTo>
                <a:lnTo>
                  <a:pt x="403992" y="658715"/>
                </a:lnTo>
                <a:lnTo>
                  <a:pt x="15887" y="658715"/>
                </a:lnTo>
                <a:lnTo>
                  <a:pt x="20968" y="654507"/>
                </a:lnTo>
                <a:cubicBezTo>
                  <a:pt x="66475" y="603144"/>
                  <a:pt x="101800" y="500120"/>
                  <a:pt x="116618" y="372987"/>
                </a:cubicBezTo>
                <a:lnTo>
                  <a:pt x="124219" y="238838"/>
                </a:lnTo>
                <a:close/>
              </a:path>
            </a:pathLst>
          </a:custGeom>
          <a:gradFill flip="none" rotWithShape="1">
            <a:gsLst>
              <a:gs pos="0">
                <a:schemeClr val="accent1">
                  <a:lumMod val="75000"/>
                </a:schemeClr>
              </a:gs>
              <a:gs pos="100000">
                <a:schemeClr val="accent1">
                  <a:lumMod val="75000"/>
                  <a:alpha val="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Regular" panose="020B0500000000000000" pitchFamily="34" charset="-122"/>
              <a:ea typeface="思源黑体 CN Regular" panose="020B0500000000000000" pitchFamily="34" charset="-122"/>
            </a:endParaRPr>
          </a:p>
        </p:txBody>
      </p:sp>
      <p:sp>
        <p:nvSpPr>
          <p:cNvPr id="22" name="文本框 21">
            <a:extLst>
              <a:ext uri="{FF2B5EF4-FFF2-40B4-BE49-F238E27FC236}">
                <a16:creationId xmlns:a16="http://schemas.microsoft.com/office/drawing/2014/main" id="{674BD53C-3C6E-3550-E9D4-3D3A9591A9EE}"/>
              </a:ext>
            </a:extLst>
          </p:cNvPr>
          <p:cNvSpPr txBox="1"/>
          <p:nvPr/>
        </p:nvSpPr>
        <p:spPr>
          <a:xfrm>
            <a:off x="5105986" y="1209978"/>
            <a:ext cx="1980029"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关键词标题</a:t>
            </a:r>
          </a:p>
        </p:txBody>
      </p:sp>
      <p:sp>
        <p:nvSpPr>
          <p:cNvPr id="23" name="文本框 22">
            <a:extLst>
              <a:ext uri="{FF2B5EF4-FFF2-40B4-BE49-F238E27FC236}">
                <a16:creationId xmlns:a16="http://schemas.microsoft.com/office/drawing/2014/main" id="{DB6C0D47-DA13-DF26-F52B-739B01F1647C}"/>
              </a:ext>
            </a:extLst>
          </p:cNvPr>
          <p:cNvSpPr txBox="1"/>
          <p:nvPr/>
        </p:nvSpPr>
        <p:spPr>
          <a:xfrm>
            <a:off x="3289284" y="1733438"/>
            <a:ext cx="5613433" cy="712054"/>
          </a:xfrm>
          <a:prstGeom prst="rect">
            <a:avLst/>
          </a:prstGeom>
          <a:noFill/>
          <a:effectLst/>
        </p:spPr>
        <p:txBody>
          <a:bodyPr wrap="square" lIns="91440" tIns="45720" rIns="91440" bIns="45720" rtlCol="0">
            <a:spAutoFit/>
          </a:bodyPr>
          <a:lstStyle/>
          <a:p>
            <a:pPr marL="0" marR="0" lvl="0" indent="0" algn="ctr" defTabSz="914400" rtl="0" eaLnBrk="1" fontAlgn="auto" latinLnBrk="0" hangingPunct="1">
              <a:lnSpc>
                <a:spcPct val="130000"/>
              </a:lnSpc>
              <a:buClrTx/>
              <a:buSzTx/>
              <a:buFontTx/>
              <a:buNone/>
              <a:tabLst/>
              <a:defRPr/>
            </a:pPr>
            <a:r>
              <a:rPr kumimoji="0" lang="zh-CN" altLang="en-US" sz="16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6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endParaRPr>
          </a:p>
        </p:txBody>
      </p:sp>
    </p:spTree>
    <p:extLst>
      <p:ext uri="{BB962C8B-B14F-4D97-AF65-F5344CB8AC3E}">
        <p14:creationId xmlns:p14="http://schemas.microsoft.com/office/powerpoint/2010/main" val="157729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5">
            <a:extLst>
              <a:ext uri="{FF2B5EF4-FFF2-40B4-BE49-F238E27FC236}">
                <a16:creationId xmlns:a16="http://schemas.microsoft.com/office/drawing/2014/main" id="{8EDA3891-FA81-AED3-E574-DAA56DB6AC5C}"/>
              </a:ext>
            </a:extLst>
          </p:cNvPr>
          <p:cNvSpPr/>
          <p:nvPr/>
        </p:nvSpPr>
        <p:spPr bwMode="auto">
          <a:xfrm>
            <a:off x="6001187" y="1315654"/>
            <a:ext cx="291183" cy="5110372"/>
          </a:xfrm>
          <a:custGeom>
            <a:avLst/>
            <a:gdLst>
              <a:gd name="T0" fmla="*/ 163 w 164"/>
              <a:gd name="T1" fmla="*/ 29 h 2614"/>
              <a:gd name="T2" fmla="*/ 82 w 164"/>
              <a:gd name="T3" fmla="*/ 0 h 2614"/>
              <a:gd name="T4" fmla="*/ 1 w 164"/>
              <a:gd name="T5" fmla="*/ 29 h 2614"/>
              <a:gd name="T6" fmla="*/ 0 w 164"/>
              <a:gd name="T7" fmla="*/ 29 h 2614"/>
              <a:gd name="T8" fmla="*/ 0 w 164"/>
              <a:gd name="T9" fmla="*/ 32 h 2614"/>
              <a:gd name="T10" fmla="*/ 0 w 164"/>
              <a:gd name="T11" fmla="*/ 2582 h 2614"/>
              <a:gd name="T12" fmla="*/ 0 w 164"/>
              <a:gd name="T13" fmla="*/ 2585 h 2614"/>
              <a:gd name="T14" fmla="*/ 1 w 164"/>
              <a:gd name="T15" fmla="*/ 2585 h 2614"/>
              <a:gd name="T16" fmla="*/ 82 w 164"/>
              <a:gd name="T17" fmla="*/ 2614 h 2614"/>
              <a:gd name="T18" fmla="*/ 163 w 164"/>
              <a:gd name="T19" fmla="*/ 2585 h 2614"/>
              <a:gd name="T20" fmla="*/ 164 w 164"/>
              <a:gd name="T21" fmla="*/ 2585 h 2614"/>
              <a:gd name="T22" fmla="*/ 164 w 164"/>
              <a:gd name="T23" fmla="*/ 2582 h 2614"/>
              <a:gd name="T24" fmla="*/ 164 w 164"/>
              <a:gd name="T25" fmla="*/ 32 h 2614"/>
              <a:gd name="T26" fmla="*/ 164 w 164"/>
              <a:gd name="T27" fmla="*/ 29 h 2614"/>
              <a:gd name="T28" fmla="*/ 163 w 164"/>
              <a:gd name="T29" fmla="*/ 29 h 2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2614">
                <a:moveTo>
                  <a:pt x="163" y="29"/>
                </a:moveTo>
                <a:cubicBezTo>
                  <a:pt x="159" y="22"/>
                  <a:pt x="145" y="0"/>
                  <a:pt x="82" y="0"/>
                </a:cubicBezTo>
                <a:cubicBezTo>
                  <a:pt x="19" y="0"/>
                  <a:pt x="5" y="22"/>
                  <a:pt x="1" y="29"/>
                </a:cubicBezTo>
                <a:cubicBezTo>
                  <a:pt x="0" y="29"/>
                  <a:pt x="0" y="29"/>
                  <a:pt x="0" y="29"/>
                </a:cubicBezTo>
                <a:cubicBezTo>
                  <a:pt x="0" y="32"/>
                  <a:pt x="0" y="32"/>
                  <a:pt x="0" y="32"/>
                </a:cubicBezTo>
                <a:cubicBezTo>
                  <a:pt x="0" y="2582"/>
                  <a:pt x="0" y="2582"/>
                  <a:pt x="0" y="2582"/>
                </a:cubicBezTo>
                <a:cubicBezTo>
                  <a:pt x="0" y="2585"/>
                  <a:pt x="0" y="2585"/>
                  <a:pt x="0" y="2585"/>
                </a:cubicBezTo>
                <a:cubicBezTo>
                  <a:pt x="1" y="2585"/>
                  <a:pt x="1" y="2585"/>
                  <a:pt x="1" y="2585"/>
                </a:cubicBezTo>
                <a:cubicBezTo>
                  <a:pt x="5" y="2592"/>
                  <a:pt x="19" y="2614"/>
                  <a:pt x="82" y="2614"/>
                </a:cubicBezTo>
                <a:cubicBezTo>
                  <a:pt x="145" y="2614"/>
                  <a:pt x="159" y="2592"/>
                  <a:pt x="163" y="2585"/>
                </a:cubicBezTo>
                <a:cubicBezTo>
                  <a:pt x="164" y="2585"/>
                  <a:pt x="164" y="2585"/>
                  <a:pt x="164" y="2585"/>
                </a:cubicBezTo>
                <a:cubicBezTo>
                  <a:pt x="164" y="2582"/>
                  <a:pt x="164" y="2582"/>
                  <a:pt x="164" y="2582"/>
                </a:cubicBezTo>
                <a:cubicBezTo>
                  <a:pt x="164" y="32"/>
                  <a:pt x="164" y="32"/>
                  <a:pt x="164" y="32"/>
                </a:cubicBezTo>
                <a:cubicBezTo>
                  <a:pt x="164" y="29"/>
                  <a:pt x="164" y="29"/>
                  <a:pt x="164" y="29"/>
                </a:cubicBezTo>
                <a:lnTo>
                  <a:pt x="163" y="29"/>
                </a:lnTo>
                <a:close/>
              </a:path>
            </a:pathLst>
          </a:custGeom>
          <a:gradFill>
            <a:gsLst>
              <a:gs pos="60000">
                <a:schemeClr val="bg1"/>
              </a:gs>
              <a:gs pos="0">
                <a:schemeClr val="bg1">
                  <a:lumMod val="95000"/>
                </a:schemeClr>
              </a:gs>
              <a:gs pos="29000">
                <a:schemeClr val="bg1">
                  <a:lumMod val="85000"/>
                </a:schemeClr>
              </a:gs>
              <a:gs pos="100000">
                <a:schemeClr val="bg1">
                  <a:lumMod val="95000"/>
                </a:schemeClr>
              </a:gs>
            </a:gsLst>
            <a:lin ang="0" scaled="0"/>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panose="020B0503020204020204" pitchFamily="34" charset="-122"/>
              <a:cs typeface="+mn-cs"/>
              <a:sym typeface="微软雅黑 Light" panose="020B0502040204020203" pitchFamily="34" charset="-122"/>
            </a:endParaRPr>
          </a:p>
        </p:txBody>
      </p:sp>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取得成就</a:t>
            </a:r>
          </a:p>
        </p:txBody>
      </p:sp>
      <p:sp>
        <p:nvSpPr>
          <p:cNvPr id="3" name="Freeform 6">
            <a:extLst>
              <a:ext uri="{FF2B5EF4-FFF2-40B4-BE49-F238E27FC236}">
                <a16:creationId xmlns:a16="http://schemas.microsoft.com/office/drawing/2014/main" id="{B43C9AA4-8E3F-5E4B-EDF9-D41909AD682A}"/>
              </a:ext>
            </a:extLst>
          </p:cNvPr>
          <p:cNvSpPr/>
          <p:nvPr/>
        </p:nvSpPr>
        <p:spPr bwMode="auto">
          <a:xfrm>
            <a:off x="6277811" y="1724699"/>
            <a:ext cx="1954899" cy="618103"/>
          </a:xfrm>
          <a:custGeom>
            <a:avLst/>
            <a:gdLst>
              <a:gd name="T0" fmla="*/ 0 w 1101"/>
              <a:gd name="T1" fmla="*/ 0 h 348"/>
              <a:gd name="T2" fmla="*/ 1049 w 1101"/>
              <a:gd name="T3" fmla="*/ 0 h 348"/>
              <a:gd name="T4" fmla="*/ 1101 w 1101"/>
              <a:gd name="T5" fmla="*/ 52 h 348"/>
              <a:gd name="T6" fmla="*/ 1101 w 1101"/>
              <a:gd name="T7" fmla="*/ 297 h 348"/>
              <a:gd name="T8" fmla="*/ 1049 w 1101"/>
              <a:gd name="T9" fmla="*/ 348 h 348"/>
              <a:gd name="T10" fmla="*/ 0 w 1101"/>
              <a:gd name="T11" fmla="*/ 348 h 348"/>
              <a:gd name="T12" fmla="*/ 0 w 1101"/>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101" h="348">
                <a:moveTo>
                  <a:pt x="0" y="0"/>
                </a:moveTo>
                <a:cubicBezTo>
                  <a:pt x="1049" y="0"/>
                  <a:pt x="1049" y="0"/>
                  <a:pt x="1049" y="0"/>
                </a:cubicBezTo>
                <a:cubicBezTo>
                  <a:pt x="1078" y="0"/>
                  <a:pt x="1101" y="23"/>
                  <a:pt x="1101" y="52"/>
                </a:cubicBezTo>
                <a:cubicBezTo>
                  <a:pt x="1101" y="297"/>
                  <a:pt x="1101" y="297"/>
                  <a:pt x="1101" y="297"/>
                </a:cubicBezTo>
                <a:cubicBezTo>
                  <a:pt x="1101" y="325"/>
                  <a:pt x="1078" y="348"/>
                  <a:pt x="1049" y="348"/>
                </a:cubicBezTo>
                <a:cubicBezTo>
                  <a:pt x="0" y="348"/>
                  <a:pt x="0" y="348"/>
                  <a:pt x="0" y="348"/>
                </a:cubicBezTo>
                <a:lnTo>
                  <a:pt x="0" y="0"/>
                </a:lnTo>
                <a:close/>
              </a:path>
            </a:pathLst>
          </a:custGeom>
          <a:solidFill>
            <a:schemeClr val="accent1">
              <a:lumMod val="75000"/>
            </a:schemeClr>
          </a:solidFill>
          <a:ln>
            <a:noFill/>
          </a:ln>
        </p:spPr>
        <p:txBody>
          <a:bodyPr vert="horz" wrap="square" lIns="0" tIns="0" rIns="0" bIns="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88C73"/>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4" name="Freeform 7">
            <a:extLst>
              <a:ext uri="{FF2B5EF4-FFF2-40B4-BE49-F238E27FC236}">
                <a16:creationId xmlns:a16="http://schemas.microsoft.com/office/drawing/2014/main" id="{E3413313-A9D7-633E-33B0-8D0F3F762AF1}"/>
              </a:ext>
            </a:extLst>
          </p:cNvPr>
          <p:cNvSpPr/>
          <p:nvPr/>
        </p:nvSpPr>
        <p:spPr bwMode="auto">
          <a:xfrm>
            <a:off x="6277811" y="1712787"/>
            <a:ext cx="1954899" cy="616779"/>
          </a:xfrm>
          <a:custGeom>
            <a:avLst/>
            <a:gdLst>
              <a:gd name="T0" fmla="*/ 0 w 1101"/>
              <a:gd name="T1" fmla="*/ 0 h 348"/>
              <a:gd name="T2" fmla="*/ 1049 w 1101"/>
              <a:gd name="T3" fmla="*/ 0 h 348"/>
              <a:gd name="T4" fmla="*/ 1101 w 1101"/>
              <a:gd name="T5" fmla="*/ 51 h 348"/>
              <a:gd name="T6" fmla="*/ 1101 w 1101"/>
              <a:gd name="T7" fmla="*/ 296 h 348"/>
              <a:gd name="T8" fmla="*/ 1049 w 1101"/>
              <a:gd name="T9" fmla="*/ 348 h 348"/>
              <a:gd name="T10" fmla="*/ 0 w 1101"/>
              <a:gd name="T11" fmla="*/ 348 h 348"/>
              <a:gd name="T12" fmla="*/ 0 w 1101"/>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101" h="348">
                <a:moveTo>
                  <a:pt x="0" y="0"/>
                </a:moveTo>
                <a:cubicBezTo>
                  <a:pt x="1049" y="0"/>
                  <a:pt x="1049" y="0"/>
                  <a:pt x="1049" y="0"/>
                </a:cubicBezTo>
                <a:cubicBezTo>
                  <a:pt x="1078" y="0"/>
                  <a:pt x="1101" y="23"/>
                  <a:pt x="1101" y="51"/>
                </a:cubicBezTo>
                <a:cubicBezTo>
                  <a:pt x="1101" y="296"/>
                  <a:pt x="1101" y="296"/>
                  <a:pt x="1101" y="296"/>
                </a:cubicBezTo>
                <a:cubicBezTo>
                  <a:pt x="1101" y="325"/>
                  <a:pt x="1078" y="348"/>
                  <a:pt x="1049" y="348"/>
                </a:cubicBezTo>
                <a:cubicBezTo>
                  <a:pt x="0" y="348"/>
                  <a:pt x="0" y="348"/>
                  <a:pt x="0" y="348"/>
                </a:cubicBezTo>
                <a:lnTo>
                  <a:pt x="0" y="0"/>
                </a:lnTo>
                <a:close/>
              </a:path>
            </a:pathLst>
          </a:custGeom>
          <a:gradFill flip="none" rotWithShape="1">
            <a:gsLst>
              <a:gs pos="0">
                <a:schemeClr val="accent1"/>
              </a:gs>
              <a:gs pos="100000">
                <a:schemeClr val="accent1">
                  <a:lumMod val="40000"/>
                  <a:lumOff val="60000"/>
                </a:schemeClr>
              </a:gs>
            </a:gsLst>
            <a:lin ang="0" scaled="1"/>
            <a:tileRect/>
          </a:gradFill>
          <a:ln w="12700" cap="flat" cmpd="sng" algn="ctr">
            <a:noFill/>
            <a:prstDash val="solid"/>
            <a:miter lim="800000"/>
          </a:ln>
          <a:effectLst/>
        </p:spPr>
        <p:txBody>
          <a:bodyPr rtlCol="0" anchor="ctr"/>
          <a:lstStyle/>
          <a:p>
            <a:pPr algn="ctr"/>
            <a:endParaRPr lang="en-US" kern="0">
              <a:solidFill>
                <a:srgbClr val="3D485D"/>
              </a:solidFill>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5" name="Freeform 8">
            <a:extLst>
              <a:ext uri="{FF2B5EF4-FFF2-40B4-BE49-F238E27FC236}">
                <a16:creationId xmlns:a16="http://schemas.microsoft.com/office/drawing/2014/main" id="{EB46CD2E-E5D8-FE3C-84DD-6EEC407E8242}"/>
              </a:ext>
            </a:extLst>
          </p:cNvPr>
          <p:cNvSpPr/>
          <p:nvPr/>
        </p:nvSpPr>
        <p:spPr bwMode="auto">
          <a:xfrm>
            <a:off x="6001187" y="1695581"/>
            <a:ext cx="291183" cy="647221"/>
          </a:xfrm>
          <a:custGeom>
            <a:avLst/>
            <a:gdLst>
              <a:gd name="T0" fmla="*/ 0 w 164"/>
              <a:gd name="T1" fmla="*/ 365 h 365"/>
              <a:gd name="T2" fmla="*/ 0 w 164"/>
              <a:gd name="T3" fmla="*/ 19 h 365"/>
              <a:gd name="T4" fmla="*/ 164 w 164"/>
              <a:gd name="T5" fmla="*/ 19 h 365"/>
              <a:gd name="T6" fmla="*/ 164 w 164"/>
              <a:gd name="T7" fmla="*/ 365 h 365"/>
              <a:gd name="T8" fmla="*/ 0 w 164"/>
              <a:gd name="T9" fmla="*/ 365 h 365"/>
            </a:gdLst>
            <a:ahLst/>
            <a:cxnLst>
              <a:cxn ang="0">
                <a:pos x="T0" y="T1"/>
              </a:cxn>
              <a:cxn ang="0">
                <a:pos x="T2" y="T3"/>
              </a:cxn>
              <a:cxn ang="0">
                <a:pos x="T4" y="T5"/>
              </a:cxn>
              <a:cxn ang="0">
                <a:pos x="T6" y="T7"/>
              </a:cxn>
              <a:cxn ang="0">
                <a:pos x="T8" y="T9"/>
              </a:cxn>
            </a:cxnLst>
            <a:rect l="0" t="0" r="r" b="b"/>
            <a:pathLst>
              <a:path w="164" h="365">
                <a:moveTo>
                  <a:pt x="0" y="365"/>
                </a:moveTo>
                <a:cubicBezTo>
                  <a:pt x="0" y="250"/>
                  <a:pt x="0" y="134"/>
                  <a:pt x="0" y="19"/>
                </a:cubicBezTo>
                <a:cubicBezTo>
                  <a:pt x="53" y="0"/>
                  <a:pt x="111" y="0"/>
                  <a:pt x="164" y="19"/>
                </a:cubicBezTo>
                <a:cubicBezTo>
                  <a:pt x="164" y="134"/>
                  <a:pt x="164" y="250"/>
                  <a:pt x="164" y="365"/>
                </a:cubicBezTo>
                <a:cubicBezTo>
                  <a:pt x="111" y="346"/>
                  <a:pt x="53" y="346"/>
                  <a:pt x="0" y="365"/>
                </a:cubicBezTo>
                <a:close/>
              </a:path>
            </a:pathLst>
          </a:custGeom>
          <a:solidFill>
            <a:schemeClr val="accent1">
              <a:lumMod val="75000"/>
            </a:schemeClr>
          </a:solidFill>
          <a:ln>
            <a:noFill/>
          </a:ln>
        </p:spPr>
        <p:txBody>
          <a:bodyPr vert="horz" wrap="square" lIns="0" tIns="0" rIns="0" bIns="0" numCol="1" anchor="ctr" anchorCtr="0" compatLnSpc="1"/>
          <a:lstStyle/>
          <a:p>
            <a:pPr algn="ctr"/>
            <a:endParaRPr lang="en-US" b="1">
              <a:solidFill>
                <a:srgbClr val="588C73"/>
              </a:solidFill>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6" name="Freeform 9">
            <a:extLst>
              <a:ext uri="{FF2B5EF4-FFF2-40B4-BE49-F238E27FC236}">
                <a16:creationId xmlns:a16="http://schemas.microsoft.com/office/drawing/2014/main" id="{159975AA-628C-73EF-0170-7DFC66746018}"/>
              </a:ext>
            </a:extLst>
          </p:cNvPr>
          <p:cNvSpPr/>
          <p:nvPr/>
        </p:nvSpPr>
        <p:spPr bwMode="auto">
          <a:xfrm>
            <a:off x="6001188" y="1679698"/>
            <a:ext cx="291183" cy="649868"/>
          </a:xfrm>
          <a:custGeom>
            <a:avLst/>
            <a:gdLst>
              <a:gd name="T0" fmla="*/ 0 w 164"/>
              <a:gd name="T1" fmla="*/ 367 h 367"/>
              <a:gd name="T2" fmla="*/ 0 w 164"/>
              <a:gd name="T3" fmla="*/ 19 h 367"/>
              <a:gd name="T4" fmla="*/ 164 w 164"/>
              <a:gd name="T5" fmla="*/ 19 h 367"/>
              <a:gd name="T6" fmla="*/ 164 w 164"/>
              <a:gd name="T7" fmla="*/ 367 h 367"/>
              <a:gd name="T8" fmla="*/ 0 w 164"/>
              <a:gd name="T9" fmla="*/ 367 h 367"/>
            </a:gdLst>
            <a:ahLst/>
            <a:cxnLst>
              <a:cxn ang="0">
                <a:pos x="T0" y="T1"/>
              </a:cxn>
              <a:cxn ang="0">
                <a:pos x="T2" y="T3"/>
              </a:cxn>
              <a:cxn ang="0">
                <a:pos x="T4" y="T5"/>
              </a:cxn>
              <a:cxn ang="0">
                <a:pos x="T6" y="T7"/>
              </a:cxn>
              <a:cxn ang="0">
                <a:pos x="T8" y="T9"/>
              </a:cxn>
            </a:cxnLst>
            <a:rect l="0" t="0" r="r" b="b"/>
            <a:pathLst>
              <a:path w="164" h="367">
                <a:moveTo>
                  <a:pt x="0" y="367"/>
                </a:moveTo>
                <a:cubicBezTo>
                  <a:pt x="0" y="251"/>
                  <a:pt x="0" y="135"/>
                  <a:pt x="0" y="19"/>
                </a:cubicBezTo>
                <a:cubicBezTo>
                  <a:pt x="53" y="0"/>
                  <a:pt x="111" y="0"/>
                  <a:pt x="164" y="19"/>
                </a:cubicBezTo>
                <a:cubicBezTo>
                  <a:pt x="164" y="135"/>
                  <a:pt x="164" y="251"/>
                  <a:pt x="164" y="367"/>
                </a:cubicBezTo>
                <a:cubicBezTo>
                  <a:pt x="111" y="348"/>
                  <a:pt x="53" y="348"/>
                  <a:pt x="0" y="367"/>
                </a:cubicBezTo>
                <a:close/>
              </a:path>
            </a:pathLst>
          </a:custGeom>
          <a:gradFill flip="none" rotWithShape="1">
            <a:gsLst>
              <a:gs pos="0">
                <a:schemeClr val="accent1"/>
              </a:gs>
              <a:gs pos="100000">
                <a:schemeClr val="accent1">
                  <a:lumMod val="40000"/>
                  <a:lumOff val="60000"/>
                </a:schemeClr>
              </a:gs>
            </a:gsLst>
            <a:lin ang="0" scaled="1"/>
            <a:tileRect/>
          </a:gradFill>
          <a:ln w="12700" cap="flat" cmpd="sng" algn="ctr">
            <a:noFill/>
            <a:prstDash val="solid"/>
            <a:miter lim="800000"/>
          </a:ln>
          <a:effectLst/>
        </p:spPr>
        <p:txBody>
          <a:bodyPr rtlCol="0" anchor="ctr"/>
          <a:lstStyle/>
          <a:p>
            <a:pPr algn="ctr"/>
            <a:endParaRPr lang="en-US" kern="0">
              <a:solidFill>
                <a:srgbClr val="3D485D"/>
              </a:solidFill>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7" name="Rounded Rectangle 10">
            <a:extLst>
              <a:ext uri="{FF2B5EF4-FFF2-40B4-BE49-F238E27FC236}">
                <a16:creationId xmlns:a16="http://schemas.microsoft.com/office/drawing/2014/main" id="{D87958C1-3111-78DE-82D4-C83800DDB64D}"/>
              </a:ext>
            </a:extLst>
          </p:cNvPr>
          <p:cNvSpPr/>
          <p:nvPr/>
        </p:nvSpPr>
        <p:spPr>
          <a:xfrm>
            <a:off x="7651666" y="1782936"/>
            <a:ext cx="476482" cy="4764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微软雅黑 Light" panose="020B0502040204020203" pitchFamily="34" charset="-122"/>
              </a:rPr>
              <a:t>01</a:t>
            </a:r>
          </a:p>
        </p:txBody>
      </p:sp>
      <p:sp>
        <p:nvSpPr>
          <p:cNvPr id="8" name="Freeform 6">
            <a:extLst>
              <a:ext uri="{FF2B5EF4-FFF2-40B4-BE49-F238E27FC236}">
                <a16:creationId xmlns:a16="http://schemas.microsoft.com/office/drawing/2014/main" id="{C1377B7B-EA3B-E3DD-2CFA-C170E623791A}"/>
              </a:ext>
            </a:extLst>
          </p:cNvPr>
          <p:cNvSpPr/>
          <p:nvPr/>
        </p:nvSpPr>
        <p:spPr bwMode="auto">
          <a:xfrm flipH="1">
            <a:off x="4060848" y="2614109"/>
            <a:ext cx="1954899" cy="618103"/>
          </a:xfrm>
          <a:custGeom>
            <a:avLst/>
            <a:gdLst>
              <a:gd name="T0" fmla="*/ 0 w 1101"/>
              <a:gd name="T1" fmla="*/ 0 h 348"/>
              <a:gd name="T2" fmla="*/ 1049 w 1101"/>
              <a:gd name="T3" fmla="*/ 0 h 348"/>
              <a:gd name="T4" fmla="*/ 1101 w 1101"/>
              <a:gd name="T5" fmla="*/ 52 h 348"/>
              <a:gd name="T6" fmla="*/ 1101 w 1101"/>
              <a:gd name="T7" fmla="*/ 297 h 348"/>
              <a:gd name="T8" fmla="*/ 1049 w 1101"/>
              <a:gd name="T9" fmla="*/ 348 h 348"/>
              <a:gd name="T10" fmla="*/ 0 w 1101"/>
              <a:gd name="T11" fmla="*/ 348 h 348"/>
              <a:gd name="T12" fmla="*/ 0 w 1101"/>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101" h="348">
                <a:moveTo>
                  <a:pt x="0" y="0"/>
                </a:moveTo>
                <a:cubicBezTo>
                  <a:pt x="1049" y="0"/>
                  <a:pt x="1049" y="0"/>
                  <a:pt x="1049" y="0"/>
                </a:cubicBezTo>
                <a:cubicBezTo>
                  <a:pt x="1078" y="0"/>
                  <a:pt x="1101" y="23"/>
                  <a:pt x="1101" y="52"/>
                </a:cubicBezTo>
                <a:cubicBezTo>
                  <a:pt x="1101" y="297"/>
                  <a:pt x="1101" y="297"/>
                  <a:pt x="1101" y="297"/>
                </a:cubicBezTo>
                <a:cubicBezTo>
                  <a:pt x="1101" y="325"/>
                  <a:pt x="1078" y="348"/>
                  <a:pt x="1049" y="348"/>
                </a:cubicBezTo>
                <a:cubicBezTo>
                  <a:pt x="0" y="348"/>
                  <a:pt x="0" y="348"/>
                  <a:pt x="0" y="348"/>
                </a:cubicBezTo>
                <a:lnTo>
                  <a:pt x="0" y="0"/>
                </a:lnTo>
                <a:close/>
              </a:path>
            </a:pathLst>
          </a:custGeom>
          <a:solidFill>
            <a:schemeClr val="accent1">
              <a:lumMod val="75000"/>
            </a:schemeClr>
          </a:solidFill>
          <a:ln>
            <a:noFill/>
          </a:ln>
        </p:spPr>
        <p:txBody>
          <a:bodyPr vert="horz" wrap="square" lIns="0" tIns="0" rIns="0" bIns="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E394"/>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9" name="Freeform 7">
            <a:extLst>
              <a:ext uri="{FF2B5EF4-FFF2-40B4-BE49-F238E27FC236}">
                <a16:creationId xmlns:a16="http://schemas.microsoft.com/office/drawing/2014/main" id="{BEC63181-7248-E344-83D0-2F4B8A2B1BE5}"/>
              </a:ext>
            </a:extLst>
          </p:cNvPr>
          <p:cNvSpPr/>
          <p:nvPr/>
        </p:nvSpPr>
        <p:spPr bwMode="auto">
          <a:xfrm flipH="1">
            <a:off x="4060848" y="2602197"/>
            <a:ext cx="1954899" cy="616779"/>
          </a:xfrm>
          <a:custGeom>
            <a:avLst/>
            <a:gdLst>
              <a:gd name="T0" fmla="*/ 0 w 1101"/>
              <a:gd name="T1" fmla="*/ 0 h 348"/>
              <a:gd name="T2" fmla="*/ 1049 w 1101"/>
              <a:gd name="T3" fmla="*/ 0 h 348"/>
              <a:gd name="T4" fmla="*/ 1101 w 1101"/>
              <a:gd name="T5" fmla="*/ 51 h 348"/>
              <a:gd name="T6" fmla="*/ 1101 w 1101"/>
              <a:gd name="T7" fmla="*/ 296 h 348"/>
              <a:gd name="T8" fmla="*/ 1049 w 1101"/>
              <a:gd name="T9" fmla="*/ 348 h 348"/>
              <a:gd name="T10" fmla="*/ 0 w 1101"/>
              <a:gd name="T11" fmla="*/ 348 h 348"/>
              <a:gd name="T12" fmla="*/ 0 w 1101"/>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101" h="348">
                <a:moveTo>
                  <a:pt x="0" y="0"/>
                </a:moveTo>
                <a:cubicBezTo>
                  <a:pt x="1049" y="0"/>
                  <a:pt x="1049" y="0"/>
                  <a:pt x="1049" y="0"/>
                </a:cubicBezTo>
                <a:cubicBezTo>
                  <a:pt x="1078" y="0"/>
                  <a:pt x="1101" y="23"/>
                  <a:pt x="1101" y="51"/>
                </a:cubicBezTo>
                <a:cubicBezTo>
                  <a:pt x="1101" y="296"/>
                  <a:pt x="1101" y="296"/>
                  <a:pt x="1101" y="296"/>
                </a:cubicBezTo>
                <a:cubicBezTo>
                  <a:pt x="1101" y="325"/>
                  <a:pt x="1078" y="348"/>
                  <a:pt x="1049" y="348"/>
                </a:cubicBezTo>
                <a:cubicBezTo>
                  <a:pt x="0" y="348"/>
                  <a:pt x="0" y="348"/>
                  <a:pt x="0" y="348"/>
                </a:cubicBezTo>
                <a:lnTo>
                  <a:pt x="0" y="0"/>
                </a:lnTo>
                <a:close/>
              </a:path>
            </a:pathLst>
          </a:custGeom>
          <a:gradFill flip="none" rotWithShape="1">
            <a:gsLst>
              <a:gs pos="0">
                <a:schemeClr val="accent1"/>
              </a:gs>
              <a:gs pos="100000">
                <a:schemeClr val="accent1">
                  <a:lumMod val="40000"/>
                  <a:lumOff val="60000"/>
                </a:schemeClr>
              </a:gs>
            </a:gsLst>
            <a:lin ang="0" scaled="1"/>
            <a:tileRect/>
          </a:gradFill>
          <a:ln w="12700" cap="flat" cmpd="sng" algn="ctr">
            <a:noFill/>
            <a:prstDash val="solid"/>
            <a:miter lim="800000"/>
          </a:ln>
          <a:effectLst/>
        </p:spPr>
        <p:txBody>
          <a:bodyPr rtlCol="0" anchor="ctr"/>
          <a:lstStyle/>
          <a:p>
            <a:pPr algn="ctr"/>
            <a:endParaRPr lang="en-US" kern="0">
              <a:solidFill>
                <a:srgbClr val="3D485D"/>
              </a:solidFill>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10" name="Freeform 8">
            <a:extLst>
              <a:ext uri="{FF2B5EF4-FFF2-40B4-BE49-F238E27FC236}">
                <a16:creationId xmlns:a16="http://schemas.microsoft.com/office/drawing/2014/main" id="{547E62DF-4D07-0957-BC22-67CA377683E0}"/>
              </a:ext>
            </a:extLst>
          </p:cNvPr>
          <p:cNvSpPr/>
          <p:nvPr/>
        </p:nvSpPr>
        <p:spPr bwMode="auto">
          <a:xfrm flipH="1">
            <a:off x="6001188" y="2584991"/>
            <a:ext cx="291183" cy="647221"/>
          </a:xfrm>
          <a:custGeom>
            <a:avLst/>
            <a:gdLst>
              <a:gd name="T0" fmla="*/ 0 w 164"/>
              <a:gd name="T1" fmla="*/ 365 h 365"/>
              <a:gd name="T2" fmla="*/ 0 w 164"/>
              <a:gd name="T3" fmla="*/ 19 h 365"/>
              <a:gd name="T4" fmla="*/ 164 w 164"/>
              <a:gd name="T5" fmla="*/ 19 h 365"/>
              <a:gd name="T6" fmla="*/ 164 w 164"/>
              <a:gd name="T7" fmla="*/ 365 h 365"/>
              <a:gd name="T8" fmla="*/ 0 w 164"/>
              <a:gd name="T9" fmla="*/ 365 h 365"/>
            </a:gdLst>
            <a:ahLst/>
            <a:cxnLst>
              <a:cxn ang="0">
                <a:pos x="T0" y="T1"/>
              </a:cxn>
              <a:cxn ang="0">
                <a:pos x="T2" y="T3"/>
              </a:cxn>
              <a:cxn ang="0">
                <a:pos x="T4" y="T5"/>
              </a:cxn>
              <a:cxn ang="0">
                <a:pos x="T6" y="T7"/>
              </a:cxn>
              <a:cxn ang="0">
                <a:pos x="T8" y="T9"/>
              </a:cxn>
            </a:cxnLst>
            <a:rect l="0" t="0" r="r" b="b"/>
            <a:pathLst>
              <a:path w="164" h="365">
                <a:moveTo>
                  <a:pt x="0" y="365"/>
                </a:moveTo>
                <a:cubicBezTo>
                  <a:pt x="0" y="250"/>
                  <a:pt x="0" y="134"/>
                  <a:pt x="0" y="19"/>
                </a:cubicBezTo>
                <a:cubicBezTo>
                  <a:pt x="53" y="0"/>
                  <a:pt x="111" y="0"/>
                  <a:pt x="164" y="19"/>
                </a:cubicBezTo>
                <a:cubicBezTo>
                  <a:pt x="164" y="134"/>
                  <a:pt x="164" y="250"/>
                  <a:pt x="164" y="365"/>
                </a:cubicBezTo>
                <a:cubicBezTo>
                  <a:pt x="111" y="346"/>
                  <a:pt x="53" y="346"/>
                  <a:pt x="0" y="365"/>
                </a:cubicBezTo>
                <a:close/>
              </a:path>
            </a:pathLst>
          </a:custGeom>
          <a:solidFill>
            <a:schemeClr val="accent1">
              <a:lumMod val="75000"/>
            </a:schemeClr>
          </a:solidFill>
          <a:ln>
            <a:noFill/>
          </a:ln>
        </p:spPr>
        <p:txBody>
          <a:bodyPr vert="horz" wrap="square" lIns="0" tIns="0" rIns="0" bIns="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2E394"/>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11" name="Freeform 16">
            <a:extLst>
              <a:ext uri="{FF2B5EF4-FFF2-40B4-BE49-F238E27FC236}">
                <a16:creationId xmlns:a16="http://schemas.microsoft.com/office/drawing/2014/main" id="{A5947513-2C46-3FD7-6DB5-FF0077A99EDE}"/>
              </a:ext>
            </a:extLst>
          </p:cNvPr>
          <p:cNvSpPr/>
          <p:nvPr/>
        </p:nvSpPr>
        <p:spPr bwMode="auto">
          <a:xfrm flipH="1">
            <a:off x="6001188" y="2569108"/>
            <a:ext cx="291183" cy="649868"/>
          </a:xfrm>
          <a:custGeom>
            <a:avLst/>
            <a:gdLst>
              <a:gd name="T0" fmla="*/ 0 w 164"/>
              <a:gd name="T1" fmla="*/ 367 h 367"/>
              <a:gd name="T2" fmla="*/ 0 w 164"/>
              <a:gd name="T3" fmla="*/ 19 h 367"/>
              <a:gd name="T4" fmla="*/ 164 w 164"/>
              <a:gd name="T5" fmla="*/ 19 h 367"/>
              <a:gd name="T6" fmla="*/ 164 w 164"/>
              <a:gd name="T7" fmla="*/ 367 h 367"/>
              <a:gd name="T8" fmla="*/ 0 w 164"/>
              <a:gd name="T9" fmla="*/ 367 h 367"/>
            </a:gdLst>
            <a:ahLst/>
            <a:cxnLst>
              <a:cxn ang="0">
                <a:pos x="T0" y="T1"/>
              </a:cxn>
              <a:cxn ang="0">
                <a:pos x="T2" y="T3"/>
              </a:cxn>
              <a:cxn ang="0">
                <a:pos x="T4" y="T5"/>
              </a:cxn>
              <a:cxn ang="0">
                <a:pos x="T6" y="T7"/>
              </a:cxn>
              <a:cxn ang="0">
                <a:pos x="T8" y="T9"/>
              </a:cxn>
            </a:cxnLst>
            <a:rect l="0" t="0" r="r" b="b"/>
            <a:pathLst>
              <a:path w="164" h="367">
                <a:moveTo>
                  <a:pt x="0" y="367"/>
                </a:moveTo>
                <a:cubicBezTo>
                  <a:pt x="0" y="251"/>
                  <a:pt x="0" y="135"/>
                  <a:pt x="0" y="19"/>
                </a:cubicBezTo>
                <a:cubicBezTo>
                  <a:pt x="53" y="0"/>
                  <a:pt x="111" y="0"/>
                  <a:pt x="164" y="19"/>
                </a:cubicBezTo>
                <a:cubicBezTo>
                  <a:pt x="164" y="135"/>
                  <a:pt x="164" y="251"/>
                  <a:pt x="164" y="367"/>
                </a:cubicBezTo>
                <a:cubicBezTo>
                  <a:pt x="111" y="348"/>
                  <a:pt x="53" y="348"/>
                  <a:pt x="0" y="367"/>
                </a:cubicBezTo>
                <a:close/>
              </a:path>
            </a:pathLst>
          </a:custGeom>
          <a:gradFill flip="none" rotWithShape="1">
            <a:gsLst>
              <a:gs pos="0">
                <a:schemeClr val="accent1"/>
              </a:gs>
              <a:gs pos="100000">
                <a:schemeClr val="accent1">
                  <a:lumMod val="40000"/>
                  <a:lumOff val="60000"/>
                </a:schemeClr>
              </a:gs>
            </a:gsLst>
            <a:lin ang="0" scaled="1"/>
            <a:tileRect/>
          </a:gradFill>
          <a:ln w="12700" cap="flat" cmpd="sng" algn="ctr">
            <a:noFill/>
            <a:prstDash val="solid"/>
            <a:miter lim="800000"/>
          </a:ln>
          <a:effectLst/>
        </p:spPr>
        <p:txBody>
          <a:bodyPr rtlCol="0" anchor="ctr"/>
          <a:lstStyle/>
          <a:p>
            <a:pPr algn="ctr"/>
            <a:endParaRPr lang="en-US" kern="0">
              <a:solidFill>
                <a:srgbClr val="3D485D"/>
              </a:solidFill>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12" name="Rounded Rectangle 17">
            <a:extLst>
              <a:ext uri="{FF2B5EF4-FFF2-40B4-BE49-F238E27FC236}">
                <a16:creationId xmlns:a16="http://schemas.microsoft.com/office/drawing/2014/main" id="{6435AB08-DDAB-B19A-31B4-961C996DDC61}"/>
              </a:ext>
            </a:extLst>
          </p:cNvPr>
          <p:cNvSpPr/>
          <p:nvPr/>
        </p:nvSpPr>
        <p:spPr>
          <a:xfrm flipH="1">
            <a:off x="4165410" y="2672346"/>
            <a:ext cx="476482" cy="4764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微软雅黑 Light" panose="020B0502040204020203" pitchFamily="34" charset="-122"/>
              </a:rPr>
              <a:t>02</a:t>
            </a:r>
          </a:p>
        </p:txBody>
      </p:sp>
      <p:sp>
        <p:nvSpPr>
          <p:cNvPr id="13" name="Freeform 6">
            <a:extLst>
              <a:ext uri="{FF2B5EF4-FFF2-40B4-BE49-F238E27FC236}">
                <a16:creationId xmlns:a16="http://schemas.microsoft.com/office/drawing/2014/main" id="{E0A47DD8-EB53-FC60-6A85-226D19973F0E}"/>
              </a:ext>
            </a:extLst>
          </p:cNvPr>
          <p:cNvSpPr/>
          <p:nvPr/>
        </p:nvSpPr>
        <p:spPr bwMode="auto">
          <a:xfrm>
            <a:off x="6277811" y="3503519"/>
            <a:ext cx="1954899" cy="618103"/>
          </a:xfrm>
          <a:custGeom>
            <a:avLst/>
            <a:gdLst>
              <a:gd name="T0" fmla="*/ 0 w 1101"/>
              <a:gd name="T1" fmla="*/ 0 h 348"/>
              <a:gd name="T2" fmla="*/ 1049 w 1101"/>
              <a:gd name="T3" fmla="*/ 0 h 348"/>
              <a:gd name="T4" fmla="*/ 1101 w 1101"/>
              <a:gd name="T5" fmla="*/ 52 h 348"/>
              <a:gd name="T6" fmla="*/ 1101 w 1101"/>
              <a:gd name="T7" fmla="*/ 297 h 348"/>
              <a:gd name="T8" fmla="*/ 1049 w 1101"/>
              <a:gd name="T9" fmla="*/ 348 h 348"/>
              <a:gd name="T10" fmla="*/ 0 w 1101"/>
              <a:gd name="T11" fmla="*/ 348 h 348"/>
              <a:gd name="T12" fmla="*/ 0 w 1101"/>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101" h="348">
                <a:moveTo>
                  <a:pt x="0" y="0"/>
                </a:moveTo>
                <a:cubicBezTo>
                  <a:pt x="1049" y="0"/>
                  <a:pt x="1049" y="0"/>
                  <a:pt x="1049" y="0"/>
                </a:cubicBezTo>
                <a:cubicBezTo>
                  <a:pt x="1078" y="0"/>
                  <a:pt x="1101" y="23"/>
                  <a:pt x="1101" y="52"/>
                </a:cubicBezTo>
                <a:cubicBezTo>
                  <a:pt x="1101" y="297"/>
                  <a:pt x="1101" y="297"/>
                  <a:pt x="1101" y="297"/>
                </a:cubicBezTo>
                <a:cubicBezTo>
                  <a:pt x="1101" y="325"/>
                  <a:pt x="1078" y="348"/>
                  <a:pt x="1049" y="348"/>
                </a:cubicBezTo>
                <a:cubicBezTo>
                  <a:pt x="0" y="348"/>
                  <a:pt x="0" y="348"/>
                  <a:pt x="0" y="348"/>
                </a:cubicBezTo>
                <a:lnTo>
                  <a:pt x="0" y="0"/>
                </a:lnTo>
                <a:close/>
              </a:path>
            </a:pathLst>
          </a:custGeom>
          <a:solidFill>
            <a:schemeClr val="accent1">
              <a:lumMod val="75000"/>
            </a:schemeClr>
          </a:solidFill>
          <a:ln>
            <a:noFill/>
          </a:ln>
        </p:spPr>
        <p:txBody>
          <a:bodyPr vert="horz" wrap="square" lIns="0" tIns="0" rIns="0" bIns="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AE72"/>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14" name="Freeform 7">
            <a:extLst>
              <a:ext uri="{FF2B5EF4-FFF2-40B4-BE49-F238E27FC236}">
                <a16:creationId xmlns:a16="http://schemas.microsoft.com/office/drawing/2014/main" id="{868E2A52-F680-0DED-86D1-F37EA03A96B0}"/>
              </a:ext>
            </a:extLst>
          </p:cNvPr>
          <p:cNvSpPr/>
          <p:nvPr/>
        </p:nvSpPr>
        <p:spPr bwMode="auto">
          <a:xfrm>
            <a:off x="6277811" y="3491607"/>
            <a:ext cx="1954899" cy="616779"/>
          </a:xfrm>
          <a:custGeom>
            <a:avLst/>
            <a:gdLst>
              <a:gd name="T0" fmla="*/ 0 w 1101"/>
              <a:gd name="T1" fmla="*/ 0 h 348"/>
              <a:gd name="T2" fmla="*/ 1049 w 1101"/>
              <a:gd name="T3" fmla="*/ 0 h 348"/>
              <a:gd name="T4" fmla="*/ 1101 w 1101"/>
              <a:gd name="T5" fmla="*/ 51 h 348"/>
              <a:gd name="T6" fmla="*/ 1101 w 1101"/>
              <a:gd name="T7" fmla="*/ 296 h 348"/>
              <a:gd name="T8" fmla="*/ 1049 w 1101"/>
              <a:gd name="T9" fmla="*/ 348 h 348"/>
              <a:gd name="T10" fmla="*/ 0 w 1101"/>
              <a:gd name="T11" fmla="*/ 348 h 348"/>
              <a:gd name="T12" fmla="*/ 0 w 1101"/>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101" h="348">
                <a:moveTo>
                  <a:pt x="0" y="0"/>
                </a:moveTo>
                <a:cubicBezTo>
                  <a:pt x="1049" y="0"/>
                  <a:pt x="1049" y="0"/>
                  <a:pt x="1049" y="0"/>
                </a:cubicBezTo>
                <a:cubicBezTo>
                  <a:pt x="1078" y="0"/>
                  <a:pt x="1101" y="23"/>
                  <a:pt x="1101" y="51"/>
                </a:cubicBezTo>
                <a:cubicBezTo>
                  <a:pt x="1101" y="296"/>
                  <a:pt x="1101" y="296"/>
                  <a:pt x="1101" y="296"/>
                </a:cubicBezTo>
                <a:cubicBezTo>
                  <a:pt x="1101" y="325"/>
                  <a:pt x="1078" y="348"/>
                  <a:pt x="1049" y="348"/>
                </a:cubicBezTo>
                <a:cubicBezTo>
                  <a:pt x="0" y="348"/>
                  <a:pt x="0" y="348"/>
                  <a:pt x="0" y="348"/>
                </a:cubicBezTo>
                <a:lnTo>
                  <a:pt x="0" y="0"/>
                </a:lnTo>
                <a:close/>
              </a:path>
            </a:pathLst>
          </a:custGeom>
          <a:gradFill flip="none" rotWithShape="1">
            <a:gsLst>
              <a:gs pos="0">
                <a:schemeClr val="accent1"/>
              </a:gs>
              <a:gs pos="100000">
                <a:schemeClr val="accent1">
                  <a:lumMod val="40000"/>
                  <a:lumOff val="60000"/>
                </a:schemeClr>
              </a:gs>
            </a:gsLst>
            <a:lin ang="0" scaled="1"/>
            <a:tileRect/>
          </a:gradFill>
          <a:ln w="12700" cap="flat" cmpd="sng" algn="ctr">
            <a:noFill/>
            <a:prstDash val="solid"/>
            <a:miter lim="800000"/>
          </a:ln>
          <a:effectLst/>
        </p:spPr>
        <p:txBody>
          <a:bodyPr rtlCol="0" anchor="ctr"/>
          <a:lstStyle/>
          <a:p>
            <a:pPr algn="ctr"/>
            <a:endParaRPr lang="en-US" kern="0">
              <a:solidFill>
                <a:srgbClr val="3D485D"/>
              </a:solidFill>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15" name="Freeform 8">
            <a:extLst>
              <a:ext uri="{FF2B5EF4-FFF2-40B4-BE49-F238E27FC236}">
                <a16:creationId xmlns:a16="http://schemas.microsoft.com/office/drawing/2014/main" id="{170D4333-C389-2B7D-E40A-85E348DC4389}"/>
              </a:ext>
            </a:extLst>
          </p:cNvPr>
          <p:cNvSpPr/>
          <p:nvPr/>
        </p:nvSpPr>
        <p:spPr bwMode="auto">
          <a:xfrm>
            <a:off x="6001187" y="3474401"/>
            <a:ext cx="291183" cy="647221"/>
          </a:xfrm>
          <a:custGeom>
            <a:avLst/>
            <a:gdLst>
              <a:gd name="T0" fmla="*/ 0 w 164"/>
              <a:gd name="T1" fmla="*/ 365 h 365"/>
              <a:gd name="T2" fmla="*/ 0 w 164"/>
              <a:gd name="T3" fmla="*/ 19 h 365"/>
              <a:gd name="T4" fmla="*/ 164 w 164"/>
              <a:gd name="T5" fmla="*/ 19 h 365"/>
              <a:gd name="T6" fmla="*/ 164 w 164"/>
              <a:gd name="T7" fmla="*/ 365 h 365"/>
              <a:gd name="T8" fmla="*/ 0 w 164"/>
              <a:gd name="T9" fmla="*/ 365 h 365"/>
            </a:gdLst>
            <a:ahLst/>
            <a:cxnLst>
              <a:cxn ang="0">
                <a:pos x="T0" y="T1"/>
              </a:cxn>
              <a:cxn ang="0">
                <a:pos x="T2" y="T3"/>
              </a:cxn>
              <a:cxn ang="0">
                <a:pos x="T4" y="T5"/>
              </a:cxn>
              <a:cxn ang="0">
                <a:pos x="T6" y="T7"/>
              </a:cxn>
              <a:cxn ang="0">
                <a:pos x="T8" y="T9"/>
              </a:cxn>
            </a:cxnLst>
            <a:rect l="0" t="0" r="r" b="b"/>
            <a:pathLst>
              <a:path w="164" h="365">
                <a:moveTo>
                  <a:pt x="0" y="365"/>
                </a:moveTo>
                <a:cubicBezTo>
                  <a:pt x="0" y="250"/>
                  <a:pt x="0" y="134"/>
                  <a:pt x="0" y="19"/>
                </a:cubicBezTo>
                <a:cubicBezTo>
                  <a:pt x="53" y="0"/>
                  <a:pt x="111" y="0"/>
                  <a:pt x="164" y="19"/>
                </a:cubicBezTo>
                <a:cubicBezTo>
                  <a:pt x="164" y="134"/>
                  <a:pt x="164" y="250"/>
                  <a:pt x="164" y="365"/>
                </a:cubicBezTo>
                <a:cubicBezTo>
                  <a:pt x="111" y="346"/>
                  <a:pt x="53" y="346"/>
                  <a:pt x="0" y="365"/>
                </a:cubicBezTo>
                <a:close/>
              </a:path>
            </a:pathLst>
          </a:custGeom>
          <a:solidFill>
            <a:schemeClr val="accent1">
              <a:lumMod val="75000"/>
            </a:schemeClr>
          </a:solidFill>
          <a:ln>
            <a:noFill/>
          </a:ln>
        </p:spPr>
        <p:txBody>
          <a:bodyPr vert="horz" wrap="square" lIns="0" tIns="0" rIns="0" bIns="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AE72"/>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16" name="Freeform 22">
            <a:extLst>
              <a:ext uri="{FF2B5EF4-FFF2-40B4-BE49-F238E27FC236}">
                <a16:creationId xmlns:a16="http://schemas.microsoft.com/office/drawing/2014/main" id="{FA6549F7-EB12-67C8-D9D4-F41E82B93ED7}"/>
              </a:ext>
            </a:extLst>
          </p:cNvPr>
          <p:cNvSpPr/>
          <p:nvPr/>
        </p:nvSpPr>
        <p:spPr bwMode="auto">
          <a:xfrm>
            <a:off x="6001187" y="3458518"/>
            <a:ext cx="291183" cy="649868"/>
          </a:xfrm>
          <a:custGeom>
            <a:avLst/>
            <a:gdLst>
              <a:gd name="T0" fmla="*/ 0 w 164"/>
              <a:gd name="T1" fmla="*/ 367 h 367"/>
              <a:gd name="T2" fmla="*/ 0 w 164"/>
              <a:gd name="T3" fmla="*/ 19 h 367"/>
              <a:gd name="T4" fmla="*/ 164 w 164"/>
              <a:gd name="T5" fmla="*/ 19 h 367"/>
              <a:gd name="T6" fmla="*/ 164 w 164"/>
              <a:gd name="T7" fmla="*/ 367 h 367"/>
              <a:gd name="T8" fmla="*/ 0 w 164"/>
              <a:gd name="T9" fmla="*/ 367 h 367"/>
            </a:gdLst>
            <a:ahLst/>
            <a:cxnLst>
              <a:cxn ang="0">
                <a:pos x="T0" y="T1"/>
              </a:cxn>
              <a:cxn ang="0">
                <a:pos x="T2" y="T3"/>
              </a:cxn>
              <a:cxn ang="0">
                <a:pos x="T4" y="T5"/>
              </a:cxn>
              <a:cxn ang="0">
                <a:pos x="T6" y="T7"/>
              </a:cxn>
              <a:cxn ang="0">
                <a:pos x="T8" y="T9"/>
              </a:cxn>
            </a:cxnLst>
            <a:rect l="0" t="0" r="r" b="b"/>
            <a:pathLst>
              <a:path w="164" h="367">
                <a:moveTo>
                  <a:pt x="0" y="367"/>
                </a:moveTo>
                <a:cubicBezTo>
                  <a:pt x="0" y="251"/>
                  <a:pt x="0" y="135"/>
                  <a:pt x="0" y="19"/>
                </a:cubicBezTo>
                <a:cubicBezTo>
                  <a:pt x="53" y="0"/>
                  <a:pt x="111" y="0"/>
                  <a:pt x="164" y="19"/>
                </a:cubicBezTo>
                <a:cubicBezTo>
                  <a:pt x="164" y="135"/>
                  <a:pt x="164" y="251"/>
                  <a:pt x="164" y="367"/>
                </a:cubicBezTo>
                <a:cubicBezTo>
                  <a:pt x="111" y="348"/>
                  <a:pt x="53" y="348"/>
                  <a:pt x="0" y="367"/>
                </a:cubicBezTo>
                <a:close/>
              </a:path>
            </a:pathLst>
          </a:custGeom>
          <a:gradFill flip="none" rotWithShape="1">
            <a:gsLst>
              <a:gs pos="0">
                <a:schemeClr val="accent1"/>
              </a:gs>
              <a:gs pos="100000">
                <a:schemeClr val="accent1">
                  <a:lumMod val="40000"/>
                  <a:lumOff val="60000"/>
                </a:schemeClr>
              </a:gs>
            </a:gsLst>
            <a:lin ang="0" scaled="1"/>
            <a:tileRect/>
          </a:gradFill>
          <a:ln w="12700" cap="flat" cmpd="sng" algn="ctr">
            <a:noFill/>
            <a:prstDash val="solid"/>
            <a:miter lim="800000"/>
          </a:ln>
          <a:effectLst/>
        </p:spPr>
        <p:txBody>
          <a:bodyPr rtlCol="0" anchor="ctr"/>
          <a:lstStyle/>
          <a:p>
            <a:pPr algn="ctr"/>
            <a:endParaRPr lang="en-US" kern="0">
              <a:solidFill>
                <a:srgbClr val="3D485D"/>
              </a:solidFill>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17" name="Rounded Rectangle 23">
            <a:extLst>
              <a:ext uri="{FF2B5EF4-FFF2-40B4-BE49-F238E27FC236}">
                <a16:creationId xmlns:a16="http://schemas.microsoft.com/office/drawing/2014/main" id="{C3093A49-CF6E-E769-FFF5-CD80F7684596}"/>
              </a:ext>
            </a:extLst>
          </p:cNvPr>
          <p:cNvSpPr/>
          <p:nvPr/>
        </p:nvSpPr>
        <p:spPr>
          <a:xfrm>
            <a:off x="7651666" y="3561756"/>
            <a:ext cx="476482" cy="4764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微软雅黑 Light" panose="020B0502040204020203" pitchFamily="34" charset="-122"/>
              </a:rPr>
              <a:t>03</a:t>
            </a:r>
          </a:p>
        </p:txBody>
      </p:sp>
      <p:sp>
        <p:nvSpPr>
          <p:cNvPr id="18" name="Freeform 6">
            <a:extLst>
              <a:ext uri="{FF2B5EF4-FFF2-40B4-BE49-F238E27FC236}">
                <a16:creationId xmlns:a16="http://schemas.microsoft.com/office/drawing/2014/main" id="{906E198A-3A2E-C0EE-6A84-906AF3AF2441}"/>
              </a:ext>
            </a:extLst>
          </p:cNvPr>
          <p:cNvSpPr/>
          <p:nvPr/>
        </p:nvSpPr>
        <p:spPr bwMode="auto">
          <a:xfrm flipH="1">
            <a:off x="4060848" y="4392930"/>
            <a:ext cx="1954899" cy="618103"/>
          </a:xfrm>
          <a:custGeom>
            <a:avLst/>
            <a:gdLst>
              <a:gd name="T0" fmla="*/ 0 w 1101"/>
              <a:gd name="T1" fmla="*/ 0 h 348"/>
              <a:gd name="T2" fmla="*/ 1049 w 1101"/>
              <a:gd name="T3" fmla="*/ 0 h 348"/>
              <a:gd name="T4" fmla="*/ 1101 w 1101"/>
              <a:gd name="T5" fmla="*/ 52 h 348"/>
              <a:gd name="T6" fmla="*/ 1101 w 1101"/>
              <a:gd name="T7" fmla="*/ 297 h 348"/>
              <a:gd name="T8" fmla="*/ 1049 w 1101"/>
              <a:gd name="T9" fmla="*/ 348 h 348"/>
              <a:gd name="T10" fmla="*/ 0 w 1101"/>
              <a:gd name="T11" fmla="*/ 348 h 348"/>
              <a:gd name="T12" fmla="*/ 0 w 1101"/>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101" h="348">
                <a:moveTo>
                  <a:pt x="0" y="0"/>
                </a:moveTo>
                <a:cubicBezTo>
                  <a:pt x="1049" y="0"/>
                  <a:pt x="1049" y="0"/>
                  <a:pt x="1049" y="0"/>
                </a:cubicBezTo>
                <a:cubicBezTo>
                  <a:pt x="1078" y="0"/>
                  <a:pt x="1101" y="23"/>
                  <a:pt x="1101" y="52"/>
                </a:cubicBezTo>
                <a:cubicBezTo>
                  <a:pt x="1101" y="297"/>
                  <a:pt x="1101" y="297"/>
                  <a:pt x="1101" y="297"/>
                </a:cubicBezTo>
                <a:cubicBezTo>
                  <a:pt x="1101" y="325"/>
                  <a:pt x="1078" y="348"/>
                  <a:pt x="1049" y="348"/>
                </a:cubicBezTo>
                <a:cubicBezTo>
                  <a:pt x="0" y="348"/>
                  <a:pt x="0" y="348"/>
                  <a:pt x="0" y="348"/>
                </a:cubicBezTo>
                <a:lnTo>
                  <a:pt x="0" y="0"/>
                </a:lnTo>
                <a:close/>
              </a:path>
            </a:pathLst>
          </a:custGeom>
          <a:solidFill>
            <a:schemeClr val="accent1">
              <a:lumMod val="75000"/>
            </a:schemeClr>
          </a:solidFill>
          <a:ln>
            <a:noFill/>
          </a:ln>
        </p:spPr>
        <p:txBody>
          <a:bodyPr vert="horz" wrap="square" lIns="0" tIns="0" rIns="0" bIns="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D96459"/>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19" name="Freeform 7">
            <a:extLst>
              <a:ext uri="{FF2B5EF4-FFF2-40B4-BE49-F238E27FC236}">
                <a16:creationId xmlns:a16="http://schemas.microsoft.com/office/drawing/2014/main" id="{EA6CE962-CD04-0DEA-C8C7-CA064620C65F}"/>
              </a:ext>
            </a:extLst>
          </p:cNvPr>
          <p:cNvSpPr/>
          <p:nvPr/>
        </p:nvSpPr>
        <p:spPr bwMode="auto">
          <a:xfrm flipH="1">
            <a:off x="4060848" y="4381018"/>
            <a:ext cx="1954899" cy="616779"/>
          </a:xfrm>
          <a:custGeom>
            <a:avLst/>
            <a:gdLst>
              <a:gd name="T0" fmla="*/ 0 w 1101"/>
              <a:gd name="T1" fmla="*/ 0 h 348"/>
              <a:gd name="T2" fmla="*/ 1049 w 1101"/>
              <a:gd name="T3" fmla="*/ 0 h 348"/>
              <a:gd name="T4" fmla="*/ 1101 w 1101"/>
              <a:gd name="T5" fmla="*/ 51 h 348"/>
              <a:gd name="T6" fmla="*/ 1101 w 1101"/>
              <a:gd name="T7" fmla="*/ 296 h 348"/>
              <a:gd name="T8" fmla="*/ 1049 w 1101"/>
              <a:gd name="T9" fmla="*/ 348 h 348"/>
              <a:gd name="T10" fmla="*/ 0 w 1101"/>
              <a:gd name="T11" fmla="*/ 348 h 348"/>
              <a:gd name="T12" fmla="*/ 0 w 1101"/>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101" h="348">
                <a:moveTo>
                  <a:pt x="0" y="0"/>
                </a:moveTo>
                <a:cubicBezTo>
                  <a:pt x="1049" y="0"/>
                  <a:pt x="1049" y="0"/>
                  <a:pt x="1049" y="0"/>
                </a:cubicBezTo>
                <a:cubicBezTo>
                  <a:pt x="1078" y="0"/>
                  <a:pt x="1101" y="23"/>
                  <a:pt x="1101" y="51"/>
                </a:cubicBezTo>
                <a:cubicBezTo>
                  <a:pt x="1101" y="296"/>
                  <a:pt x="1101" y="296"/>
                  <a:pt x="1101" y="296"/>
                </a:cubicBezTo>
                <a:cubicBezTo>
                  <a:pt x="1101" y="325"/>
                  <a:pt x="1078" y="348"/>
                  <a:pt x="1049" y="348"/>
                </a:cubicBezTo>
                <a:cubicBezTo>
                  <a:pt x="0" y="348"/>
                  <a:pt x="0" y="348"/>
                  <a:pt x="0" y="348"/>
                </a:cubicBezTo>
                <a:lnTo>
                  <a:pt x="0" y="0"/>
                </a:lnTo>
                <a:close/>
              </a:path>
            </a:pathLst>
          </a:custGeom>
          <a:gradFill flip="none" rotWithShape="1">
            <a:gsLst>
              <a:gs pos="0">
                <a:schemeClr val="accent1"/>
              </a:gs>
              <a:gs pos="100000">
                <a:schemeClr val="accent1">
                  <a:lumMod val="40000"/>
                  <a:lumOff val="60000"/>
                </a:schemeClr>
              </a:gs>
            </a:gsLst>
            <a:lin ang="0" scaled="1"/>
            <a:tileRect/>
          </a:gradFill>
          <a:ln w="12700" cap="flat" cmpd="sng" algn="ctr">
            <a:noFill/>
            <a:prstDash val="solid"/>
            <a:miter lim="800000"/>
          </a:ln>
          <a:effectLst/>
        </p:spPr>
        <p:txBody>
          <a:bodyPr rtlCol="0" anchor="ctr"/>
          <a:lstStyle/>
          <a:p>
            <a:pPr algn="ctr"/>
            <a:endParaRPr lang="en-US" kern="0">
              <a:solidFill>
                <a:srgbClr val="3D485D"/>
              </a:solidFill>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20" name="Freeform 8">
            <a:extLst>
              <a:ext uri="{FF2B5EF4-FFF2-40B4-BE49-F238E27FC236}">
                <a16:creationId xmlns:a16="http://schemas.microsoft.com/office/drawing/2014/main" id="{15DA0B7E-B0D0-2A4E-392A-14C453F3FD4D}"/>
              </a:ext>
            </a:extLst>
          </p:cNvPr>
          <p:cNvSpPr/>
          <p:nvPr/>
        </p:nvSpPr>
        <p:spPr bwMode="auto">
          <a:xfrm flipH="1">
            <a:off x="6001188" y="4363812"/>
            <a:ext cx="291183" cy="647221"/>
          </a:xfrm>
          <a:custGeom>
            <a:avLst/>
            <a:gdLst>
              <a:gd name="T0" fmla="*/ 0 w 164"/>
              <a:gd name="T1" fmla="*/ 365 h 365"/>
              <a:gd name="T2" fmla="*/ 0 w 164"/>
              <a:gd name="T3" fmla="*/ 19 h 365"/>
              <a:gd name="T4" fmla="*/ 164 w 164"/>
              <a:gd name="T5" fmla="*/ 19 h 365"/>
              <a:gd name="T6" fmla="*/ 164 w 164"/>
              <a:gd name="T7" fmla="*/ 365 h 365"/>
              <a:gd name="T8" fmla="*/ 0 w 164"/>
              <a:gd name="T9" fmla="*/ 365 h 365"/>
            </a:gdLst>
            <a:ahLst/>
            <a:cxnLst>
              <a:cxn ang="0">
                <a:pos x="T0" y="T1"/>
              </a:cxn>
              <a:cxn ang="0">
                <a:pos x="T2" y="T3"/>
              </a:cxn>
              <a:cxn ang="0">
                <a:pos x="T4" y="T5"/>
              </a:cxn>
              <a:cxn ang="0">
                <a:pos x="T6" y="T7"/>
              </a:cxn>
              <a:cxn ang="0">
                <a:pos x="T8" y="T9"/>
              </a:cxn>
            </a:cxnLst>
            <a:rect l="0" t="0" r="r" b="b"/>
            <a:pathLst>
              <a:path w="164" h="365">
                <a:moveTo>
                  <a:pt x="0" y="365"/>
                </a:moveTo>
                <a:cubicBezTo>
                  <a:pt x="0" y="250"/>
                  <a:pt x="0" y="134"/>
                  <a:pt x="0" y="19"/>
                </a:cubicBezTo>
                <a:cubicBezTo>
                  <a:pt x="53" y="0"/>
                  <a:pt x="111" y="0"/>
                  <a:pt x="164" y="19"/>
                </a:cubicBezTo>
                <a:cubicBezTo>
                  <a:pt x="164" y="134"/>
                  <a:pt x="164" y="250"/>
                  <a:pt x="164" y="365"/>
                </a:cubicBezTo>
                <a:cubicBezTo>
                  <a:pt x="111" y="346"/>
                  <a:pt x="53" y="346"/>
                  <a:pt x="0" y="365"/>
                </a:cubicBezTo>
                <a:close/>
              </a:path>
            </a:pathLst>
          </a:custGeom>
          <a:solidFill>
            <a:schemeClr val="accent1">
              <a:lumMod val="75000"/>
            </a:schemeClr>
          </a:solidFill>
          <a:ln>
            <a:noFill/>
          </a:ln>
        </p:spPr>
        <p:txBody>
          <a:bodyPr vert="horz" wrap="square" lIns="0" tIns="0" rIns="0" bIns="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D96459"/>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21" name="Freeform 28">
            <a:extLst>
              <a:ext uri="{FF2B5EF4-FFF2-40B4-BE49-F238E27FC236}">
                <a16:creationId xmlns:a16="http://schemas.microsoft.com/office/drawing/2014/main" id="{B47956AF-1064-639E-027F-BD4CF9F18D33}"/>
              </a:ext>
            </a:extLst>
          </p:cNvPr>
          <p:cNvSpPr/>
          <p:nvPr/>
        </p:nvSpPr>
        <p:spPr bwMode="auto">
          <a:xfrm flipH="1">
            <a:off x="6001188" y="4347929"/>
            <a:ext cx="291183" cy="649868"/>
          </a:xfrm>
          <a:custGeom>
            <a:avLst/>
            <a:gdLst>
              <a:gd name="T0" fmla="*/ 0 w 164"/>
              <a:gd name="T1" fmla="*/ 367 h 367"/>
              <a:gd name="T2" fmla="*/ 0 w 164"/>
              <a:gd name="T3" fmla="*/ 19 h 367"/>
              <a:gd name="T4" fmla="*/ 164 w 164"/>
              <a:gd name="T5" fmla="*/ 19 h 367"/>
              <a:gd name="T6" fmla="*/ 164 w 164"/>
              <a:gd name="T7" fmla="*/ 367 h 367"/>
              <a:gd name="T8" fmla="*/ 0 w 164"/>
              <a:gd name="T9" fmla="*/ 367 h 367"/>
            </a:gdLst>
            <a:ahLst/>
            <a:cxnLst>
              <a:cxn ang="0">
                <a:pos x="T0" y="T1"/>
              </a:cxn>
              <a:cxn ang="0">
                <a:pos x="T2" y="T3"/>
              </a:cxn>
              <a:cxn ang="0">
                <a:pos x="T4" y="T5"/>
              </a:cxn>
              <a:cxn ang="0">
                <a:pos x="T6" y="T7"/>
              </a:cxn>
              <a:cxn ang="0">
                <a:pos x="T8" y="T9"/>
              </a:cxn>
            </a:cxnLst>
            <a:rect l="0" t="0" r="r" b="b"/>
            <a:pathLst>
              <a:path w="164" h="367">
                <a:moveTo>
                  <a:pt x="0" y="367"/>
                </a:moveTo>
                <a:cubicBezTo>
                  <a:pt x="0" y="251"/>
                  <a:pt x="0" y="135"/>
                  <a:pt x="0" y="19"/>
                </a:cubicBezTo>
                <a:cubicBezTo>
                  <a:pt x="53" y="0"/>
                  <a:pt x="111" y="0"/>
                  <a:pt x="164" y="19"/>
                </a:cubicBezTo>
                <a:cubicBezTo>
                  <a:pt x="164" y="135"/>
                  <a:pt x="164" y="251"/>
                  <a:pt x="164" y="367"/>
                </a:cubicBezTo>
                <a:cubicBezTo>
                  <a:pt x="111" y="348"/>
                  <a:pt x="53" y="348"/>
                  <a:pt x="0" y="367"/>
                </a:cubicBezTo>
                <a:close/>
              </a:path>
            </a:pathLst>
          </a:custGeom>
          <a:gradFill flip="none" rotWithShape="1">
            <a:gsLst>
              <a:gs pos="0">
                <a:schemeClr val="accent1"/>
              </a:gs>
              <a:gs pos="100000">
                <a:schemeClr val="accent1">
                  <a:lumMod val="40000"/>
                  <a:lumOff val="60000"/>
                </a:schemeClr>
              </a:gs>
            </a:gsLst>
            <a:lin ang="0" scaled="1"/>
            <a:tileRect/>
          </a:gradFill>
          <a:ln w="12700" cap="flat" cmpd="sng" algn="ctr">
            <a:noFill/>
            <a:prstDash val="solid"/>
            <a:miter lim="800000"/>
          </a:ln>
          <a:effectLst/>
        </p:spPr>
        <p:txBody>
          <a:bodyPr rtlCol="0" anchor="ctr"/>
          <a:lstStyle/>
          <a:p>
            <a:pPr algn="ctr"/>
            <a:endParaRPr lang="en-US" kern="0">
              <a:solidFill>
                <a:srgbClr val="3D485D"/>
              </a:solidFill>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22" name="Rounded Rectangle 29">
            <a:extLst>
              <a:ext uri="{FF2B5EF4-FFF2-40B4-BE49-F238E27FC236}">
                <a16:creationId xmlns:a16="http://schemas.microsoft.com/office/drawing/2014/main" id="{C5064B6B-079B-889D-4F2A-CB4BAFE10F22}"/>
              </a:ext>
            </a:extLst>
          </p:cNvPr>
          <p:cNvSpPr/>
          <p:nvPr/>
        </p:nvSpPr>
        <p:spPr>
          <a:xfrm flipH="1">
            <a:off x="4165410" y="4451167"/>
            <a:ext cx="476482" cy="4764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微软雅黑 Light" panose="020B0502040204020203" pitchFamily="34" charset="-122"/>
              </a:rPr>
              <a:t>04</a:t>
            </a:r>
          </a:p>
        </p:txBody>
      </p:sp>
      <p:sp>
        <p:nvSpPr>
          <p:cNvPr id="23" name="Freeform 171">
            <a:extLst>
              <a:ext uri="{FF2B5EF4-FFF2-40B4-BE49-F238E27FC236}">
                <a16:creationId xmlns:a16="http://schemas.microsoft.com/office/drawing/2014/main" id="{E0DA8AF4-9442-ADCA-13FA-4A54089BBFAB}"/>
              </a:ext>
            </a:extLst>
          </p:cNvPr>
          <p:cNvSpPr/>
          <p:nvPr/>
        </p:nvSpPr>
        <p:spPr bwMode="auto">
          <a:xfrm>
            <a:off x="4993917" y="2694050"/>
            <a:ext cx="396010" cy="39611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24" name="Freeform 182">
            <a:extLst>
              <a:ext uri="{FF2B5EF4-FFF2-40B4-BE49-F238E27FC236}">
                <a16:creationId xmlns:a16="http://schemas.microsoft.com/office/drawing/2014/main" id="{01845C19-8E47-5597-2810-E980D1950B62}"/>
              </a:ext>
            </a:extLst>
          </p:cNvPr>
          <p:cNvSpPr>
            <a:spLocks noEditPoints="1"/>
          </p:cNvSpPr>
          <p:nvPr/>
        </p:nvSpPr>
        <p:spPr bwMode="auto">
          <a:xfrm>
            <a:off x="6927304" y="3618922"/>
            <a:ext cx="363018" cy="340380"/>
          </a:xfrm>
          <a:custGeom>
            <a:avLst/>
            <a:gdLst>
              <a:gd name="T0" fmla="*/ 2278 w 8285"/>
              <a:gd name="T1" fmla="*/ 5620 h 7767"/>
              <a:gd name="T2" fmla="*/ 2589 w 8285"/>
              <a:gd name="T3" fmla="*/ 5927 h 7767"/>
              <a:gd name="T4" fmla="*/ 5696 w 8285"/>
              <a:gd name="T5" fmla="*/ 5927 h 7767"/>
              <a:gd name="T6" fmla="*/ 6006 w 8285"/>
              <a:gd name="T7" fmla="*/ 5620 h 7767"/>
              <a:gd name="T8" fmla="*/ 5696 w 8285"/>
              <a:gd name="T9" fmla="*/ 5314 h 7767"/>
              <a:gd name="T10" fmla="*/ 2589 w 8285"/>
              <a:gd name="T11" fmla="*/ 5314 h 7767"/>
              <a:gd name="T12" fmla="*/ 2278 w 8285"/>
              <a:gd name="T13" fmla="*/ 5620 h 7767"/>
              <a:gd name="T14" fmla="*/ 2278 w 8285"/>
              <a:gd name="T15" fmla="*/ 5620 h 7767"/>
              <a:gd name="T16" fmla="*/ 2278 w 8285"/>
              <a:gd name="T17" fmla="*/ 4394 h 7767"/>
              <a:gd name="T18" fmla="*/ 2589 w 8285"/>
              <a:gd name="T19" fmla="*/ 4701 h 7767"/>
              <a:gd name="T20" fmla="*/ 5696 w 8285"/>
              <a:gd name="T21" fmla="*/ 4701 h 7767"/>
              <a:gd name="T22" fmla="*/ 6006 w 8285"/>
              <a:gd name="T23" fmla="*/ 4394 h 7767"/>
              <a:gd name="T24" fmla="*/ 5696 w 8285"/>
              <a:gd name="T25" fmla="*/ 4088 h 7767"/>
              <a:gd name="T26" fmla="*/ 2589 w 8285"/>
              <a:gd name="T27" fmla="*/ 4088 h 7767"/>
              <a:gd name="T28" fmla="*/ 2278 w 8285"/>
              <a:gd name="T29" fmla="*/ 4394 h 7767"/>
              <a:gd name="T30" fmla="*/ 2278 w 8285"/>
              <a:gd name="T31" fmla="*/ 4394 h 7767"/>
              <a:gd name="T32" fmla="*/ 3728 w 8285"/>
              <a:gd name="T33" fmla="*/ 1207 h 7767"/>
              <a:gd name="T34" fmla="*/ 4142 w 8285"/>
              <a:gd name="T35" fmla="*/ 817 h 7767"/>
              <a:gd name="T36" fmla="*/ 4556 w 8285"/>
              <a:gd name="T37" fmla="*/ 1207 h 7767"/>
              <a:gd name="T38" fmla="*/ 4556 w 8285"/>
              <a:gd name="T39" fmla="*/ 2267 h 7767"/>
              <a:gd name="T40" fmla="*/ 4142 w 8285"/>
              <a:gd name="T41" fmla="*/ 2657 h 7767"/>
              <a:gd name="T42" fmla="*/ 3728 w 8285"/>
              <a:gd name="T43" fmla="*/ 2267 h 7767"/>
              <a:gd name="T44" fmla="*/ 3728 w 8285"/>
              <a:gd name="T45" fmla="*/ 1207 h 7767"/>
              <a:gd name="T46" fmla="*/ 3106 w 8285"/>
              <a:gd name="T47" fmla="*/ 1040 h 7767"/>
              <a:gd name="T48" fmla="*/ 3106 w 8285"/>
              <a:gd name="T49" fmla="*/ 2248 h 7767"/>
              <a:gd name="T50" fmla="*/ 4142 w 8285"/>
              <a:gd name="T51" fmla="*/ 3270 h 7767"/>
              <a:gd name="T52" fmla="*/ 5178 w 8285"/>
              <a:gd name="T53" fmla="*/ 2248 h 7767"/>
              <a:gd name="T54" fmla="*/ 5178 w 8285"/>
              <a:gd name="T55" fmla="*/ 1040 h 7767"/>
              <a:gd name="T56" fmla="*/ 4142 w 8285"/>
              <a:gd name="T57" fmla="*/ 0 h 7767"/>
              <a:gd name="T58" fmla="*/ 3106 w 8285"/>
              <a:gd name="T59" fmla="*/ 1040 h 7767"/>
              <a:gd name="T60" fmla="*/ 1325 w 8285"/>
              <a:gd name="T61" fmla="*/ 2248 h 7767"/>
              <a:gd name="T62" fmla="*/ 3106 w 8285"/>
              <a:gd name="T63" fmla="*/ 2248 h 7767"/>
              <a:gd name="T64" fmla="*/ 3106 w 8285"/>
              <a:gd name="T65" fmla="*/ 1635 h 7767"/>
              <a:gd name="T66" fmla="*/ 828 w 8285"/>
              <a:gd name="T67" fmla="*/ 1635 h 7767"/>
              <a:gd name="T68" fmla="*/ 0 w 8285"/>
              <a:gd name="T69" fmla="*/ 2452 h 7767"/>
              <a:gd name="T70" fmla="*/ 0 w 8285"/>
              <a:gd name="T71" fmla="*/ 6949 h 7767"/>
              <a:gd name="T72" fmla="*/ 828 w 8285"/>
              <a:gd name="T73" fmla="*/ 7767 h 7767"/>
              <a:gd name="T74" fmla="*/ 7456 w 8285"/>
              <a:gd name="T75" fmla="*/ 7767 h 7767"/>
              <a:gd name="T76" fmla="*/ 8285 w 8285"/>
              <a:gd name="T77" fmla="*/ 6949 h 7767"/>
              <a:gd name="T78" fmla="*/ 8285 w 8285"/>
              <a:gd name="T79" fmla="*/ 2452 h 7767"/>
              <a:gd name="T80" fmla="*/ 7456 w 8285"/>
              <a:gd name="T81" fmla="*/ 1635 h 7767"/>
              <a:gd name="T82" fmla="*/ 5178 w 8285"/>
              <a:gd name="T83" fmla="*/ 1635 h 7767"/>
              <a:gd name="T84" fmla="*/ 5178 w 8285"/>
              <a:gd name="T85" fmla="*/ 2248 h 7767"/>
              <a:gd name="T86" fmla="*/ 6959 w 8285"/>
              <a:gd name="T87" fmla="*/ 2248 h 7767"/>
              <a:gd name="T88" fmla="*/ 7663 w 8285"/>
              <a:gd name="T89" fmla="*/ 2943 h 7767"/>
              <a:gd name="T90" fmla="*/ 7663 w 8285"/>
              <a:gd name="T91" fmla="*/ 6458 h 7767"/>
              <a:gd name="T92" fmla="*/ 6959 w 8285"/>
              <a:gd name="T93" fmla="*/ 7153 h 7767"/>
              <a:gd name="T94" fmla="*/ 1325 w 8285"/>
              <a:gd name="T95" fmla="*/ 7153 h 7767"/>
              <a:gd name="T96" fmla="*/ 621 w 8285"/>
              <a:gd name="T97" fmla="*/ 6458 h 7767"/>
              <a:gd name="T98" fmla="*/ 621 w 8285"/>
              <a:gd name="T99" fmla="*/ 2943 h 7767"/>
              <a:gd name="T100" fmla="*/ 1325 w 8285"/>
              <a:gd name="T101" fmla="*/ 2248 h 7767"/>
              <a:gd name="T102" fmla="*/ 1325 w 8285"/>
              <a:gd name="T103" fmla="*/ 2248 h 7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5" h="7767">
                <a:moveTo>
                  <a:pt x="2278" y="5620"/>
                </a:moveTo>
                <a:cubicBezTo>
                  <a:pt x="2278" y="5790"/>
                  <a:pt x="2417" y="5927"/>
                  <a:pt x="2589" y="5927"/>
                </a:cubicBezTo>
                <a:lnTo>
                  <a:pt x="5696" y="5927"/>
                </a:lnTo>
                <a:cubicBezTo>
                  <a:pt x="5867" y="5927"/>
                  <a:pt x="6006" y="5790"/>
                  <a:pt x="6006" y="5620"/>
                </a:cubicBezTo>
                <a:cubicBezTo>
                  <a:pt x="6006" y="5451"/>
                  <a:pt x="5867" y="5314"/>
                  <a:pt x="5696" y="5314"/>
                </a:cubicBezTo>
                <a:lnTo>
                  <a:pt x="2589" y="5314"/>
                </a:lnTo>
                <a:cubicBezTo>
                  <a:pt x="2417" y="5314"/>
                  <a:pt x="2278" y="5451"/>
                  <a:pt x="2278" y="5620"/>
                </a:cubicBezTo>
                <a:lnTo>
                  <a:pt x="2278" y="5620"/>
                </a:lnTo>
                <a:close/>
                <a:moveTo>
                  <a:pt x="2278" y="4394"/>
                </a:moveTo>
                <a:cubicBezTo>
                  <a:pt x="2278" y="4563"/>
                  <a:pt x="2417" y="4701"/>
                  <a:pt x="2589" y="4701"/>
                </a:cubicBezTo>
                <a:lnTo>
                  <a:pt x="5696" y="4701"/>
                </a:lnTo>
                <a:cubicBezTo>
                  <a:pt x="5867" y="4701"/>
                  <a:pt x="6006" y="4563"/>
                  <a:pt x="6006" y="4394"/>
                </a:cubicBezTo>
                <a:cubicBezTo>
                  <a:pt x="6006" y="4225"/>
                  <a:pt x="5867" y="4088"/>
                  <a:pt x="5696" y="4088"/>
                </a:cubicBezTo>
                <a:lnTo>
                  <a:pt x="2589" y="4088"/>
                </a:lnTo>
                <a:cubicBezTo>
                  <a:pt x="2417" y="4088"/>
                  <a:pt x="2278" y="4225"/>
                  <a:pt x="2278" y="4394"/>
                </a:cubicBezTo>
                <a:lnTo>
                  <a:pt x="2278" y="4394"/>
                </a:lnTo>
                <a:close/>
                <a:moveTo>
                  <a:pt x="3728" y="1207"/>
                </a:moveTo>
                <a:cubicBezTo>
                  <a:pt x="3728" y="992"/>
                  <a:pt x="3913" y="817"/>
                  <a:pt x="4142" y="817"/>
                </a:cubicBezTo>
                <a:cubicBezTo>
                  <a:pt x="4371" y="817"/>
                  <a:pt x="4556" y="992"/>
                  <a:pt x="4556" y="1207"/>
                </a:cubicBezTo>
                <a:lnTo>
                  <a:pt x="4556" y="2267"/>
                </a:lnTo>
                <a:cubicBezTo>
                  <a:pt x="4556" y="2482"/>
                  <a:pt x="4371" y="2657"/>
                  <a:pt x="4142" y="2657"/>
                </a:cubicBezTo>
                <a:cubicBezTo>
                  <a:pt x="3913" y="2657"/>
                  <a:pt x="3728" y="2482"/>
                  <a:pt x="3728" y="2267"/>
                </a:cubicBezTo>
                <a:lnTo>
                  <a:pt x="3728" y="1207"/>
                </a:lnTo>
                <a:close/>
                <a:moveTo>
                  <a:pt x="3106" y="1040"/>
                </a:moveTo>
                <a:lnTo>
                  <a:pt x="3106" y="2248"/>
                </a:lnTo>
                <a:cubicBezTo>
                  <a:pt x="3116" y="2814"/>
                  <a:pt x="3576" y="3270"/>
                  <a:pt x="4142" y="3270"/>
                </a:cubicBezTo>
                <a:cubicBezTo>
                  <a:pt x="4708" y="3270"/>
                  <a:pt x="5168" y="2814"/>
                  <a:pt x="5178" y="2248"/>
                </a:cubicBezTo>
                <a:lnTo>
                  <a:pt x="5178" y="1040"/>
                </a:lnTo>
                <a:cubicBezTo>
                  <a:pt x="5178" y="465"/>
                  <a:pt x="4714" y="0"/>
                  <a:pt x="4142" y="0"/>
                </a:cubicBezTo>
                <a:cubicBezTo>
                  <a:pt x="3570" y="0"/>
                  <a:pt x="3106" y="465"/>
                  <a:pt x="3106" y="1040"/>
                </a:cubicBezTo>
                <a:close/>
                <a:moveTo>
                  <a:pt x="1325" y="2248"/>
                </a:moveTo>
                <a:lnTo>
                  <a:pt x="3106" y="2248"/>
                </a:lnTo>
                <a:lnTo>
                  <a:pt x="3106" y="1635"/>
                </a:lnTo>
                <a:lnTo>
                  <a:pt x="828" y="1635"/>
                </a:lnTo>
                <a:cubicBezTo>
                  <a:pt x="371" y="1635"/>
                  <a:pt x="0" y="2001"/>
                  <a:pt x="0" y="2452"/>
                </a:cubicBezTo>
                <a:lnTo>
                  <a:pt x="0" y="6949"/>
                </a:lnTo>
                <a:cubicBezTo>
                  <a:pt x="0" y="7401"/>
                  <a:pt x="371" y="7767"/>
                  <a:pt x="828" y="7767"/>
                </a:cubicBezTo>
                <a:lnTo>
                  <a:pt x="7456" y="7767"/>
                </a:lnTo>
                <a:cubicBezTo>
                  <a:pt x="7913" y="7767"/>
                  <a:pt x="8285" y="7401"/>
                  <a:pt x="8285" y="6949"/>
                </a:cubicBezTo>
                <a:lnTo>
                  <a:pt x="8285" y="2452"/>
                </a:lnTo>
                <a:cubicBezTo>
                  <a:pt x="8285" y="2001"/>
                  <a:pt x="7913" y="1635"/>
                  <a:pt x="7456" y="1635"/>
                </a:cubicBezTo>
                <a:lnTo>
                  <a:pt x="5178" y="1635"/>
                </a:lnTo>
                <a:lnTo>
                  <a:pt x="5178" y="2248"/>
                </a:lnTo>
                <a:lnTo>
                  <a:pt x="6959" y="2248"/>
                </a:lnTo>
                <a:cubicBezTo>
                  <a:pt x="7348" y="2248"/>
                  <a:pt x="7663" y="2559"/>
                  <a:pt x="7663" y="2943"/>
                </a:cubicBezTo>
                <a:lnTo>
                  <a:pt x="7663" y="6458"/>
                </a:lnTo>
                <a:cubicBezTo>
                  <a:pt x="7663" y="6842"/>
                  <a:pt x="7348" y="7153"/>
                  <a:pt x="6959" y="7153"/>
                </a:cubicBezTo>
                <a:lnTo>
                  <a:pt x="1325" y="7153"/>
                </a:lnTo>
                <a:cubicBezTo>
                  <a:pt x="936" y="7153"/>
                  <a:pt x="621" y="6842"/>
                  <a:pt x="621" y="6458"/>
                </a:cubicBezTo>
                <a:lnTo>
                  <a:pt x="621" y="2943"/>
                </a:lnTo>
                <a:cubicBezTo>
                  <a:pt x="621" y="2559"/>
                  <a:pt x="936" y="2248"/>
                  <a:pt x="1325" y="2248"/>
                </a:cubicBezTo>
                <a:close/>
                <a:moveTo>
                  <a:pt x="1325" y="2248"/>
                </a:moveTo>
                <a:close/>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25" name="Freeform 191">
            <a:extLst>
              <a:ext uri="{FF2B5EF4-FFF2-40B4-BE49-F238E27FC236}">
                <a16:creationId xmlns:a16="http://schemas.microsoft.com/office/drawing/2014/main" id="{82523CF9-B054-5648-CC71-462A9CF5B779}"/>
              </a:ext>
            </a:extLst>
          </p:cNvPr>
          <p:cNvSpPr/>
          <p:nvPr/>
        </p:nvSpPr>
        <p:spPr bwMode="auto">
          <a:xfrm>
            <a:off x="5014799" y="4482716"/>
            <a:ext cx="354246" cy="377200"/>
          </a:xfrm>
          <a:custGeom>
            <a:avLst/>
            <a:gdLst>
              <a:gd name="T0" fmla="*/ 3198 w 7782"/>
              <a:gd name="T1" fmla="*/ 836 h 8285"/>
              <a:gd name="T2" fmla="*/ 7476 w 7782"/>
              <a:gd name="T3" fmla="*/ 836 h 8285"/>
              <a:gd name="T4" fmla="*/ 7782 w 7782"/>
              <a:gd name="T5" fmla="*/ 502 h 8285"/>
              <a:gd name="T6" fmla="*/ 7476 w 7782"/>
              <a:gd name="T7" fmla="*/ 167 h 8285"/>
              <a:gd name="T8" fmla="*/ 3198 w 7782"/>
              <a:gd name="T9" fmla="*/ 167 h 8285"/>
              <a:gd name="T10" fmla="*/ 2892 w 7782"/>
              <a:gd name="T11" fmla="*/ 502 h 8285"/>
              <a:gd name="T12" fmla="*/ 3198 w 7782"/>
              <a:gd name="T13" fmla="*/ 836 h 8285"/>
              <a:gd name="T14" fmla="*/ 7476 w 7782"/>
              <a:gd name="T15" fmla="*/ 3933 h 8285"/>
              <a:gd name="T16" fmla="*/ 3198 w 7782"/>
              <a:gd name="T17" fmla="*/ 3933 h 8285"/>
              <a:gd name="T18" fmla="*/ 2892 w 7782"/>
              <a:gd name="T19" fmla="*/ 4267 h 8285"/>
              <a:gd name="T20" fmla="*/ 3198 w 7782"/>
              <a:gd name="T21" fmla="*/ 4602 h 8285"/>
              <a:gd name="T22" fmla="*/ 7476 w 7782"/>
              <a:gd name="T23" fmla="*/ 4602 h 8285"/>
              <a:gd name="T24" fmla="*/ 7782 w 7782"/>
              <a:gd name="T25" fmla="*/ 4267 h 8285"/>
              <a:gd name="T26" fmla="*/ 7476 w 7782"/>
              <a:gd name="T27" fmla="*/ 3933 h 8285"/>
              <a:gd name="T28" fmla="*/ 7476 w 7782"/>
              <a:gd name="T29" fmla="*/ 7448 h 8285"/>
              <a:gd name="T30" fmla="*/ 3198 w 7782"/>
              <a:gd name="T31" fmla="*/ 7448 h 8285"/>
              <a:gd name="T32" fmla="*/ 2892 w 7782"/>
              <a:gd name="T33" fmla="*/ 7783 h 8285"/>
              <a:gd name="T34" fmla="*/ 3198 w 7782"/>
              <a:gd name="T35" fmla="*/ 8117 h 8285"/>
              <a:gd name="T36" fmla="*/ 7476 w 7782"/>
              <a:gd name="T37" fmla="*/ 8117 h 8285"/>
              <a:gd name="T38" fmla="*/ 7782 w 7782"/>
              <a:gd name="T39" fmla="*/ 7783 h 8285"/>
              <a:gd name="T40" fmla="*/ 7476 w 7782"/>
              <a:gd name="T41" fmla="*/ 7448 h 8285"/>
              <a:gd name="T42" fmla="*/ 458 w 7782"/>
              <a:gd name="T43" fmla="*/ 0 h 8285"/>
              <a:gd name="T44" fmla="*/ 0 w 7782"/>
              <a:gd name="T45" fmla="*/ 502 h 8285"/>
              <a:gd name="T46" fmla="*/ 458 w 7782"/>
              <a:gd name="T47" fmla="*/ 1004 h 8285"/>
              <a:gd name="T48" fmla="*/ 916 w 7782"/>
              <a:gd name="T49" fmla="*/ 502 h 8285"/>
              <a:gd name="T50" fmla="*/ 458 w 7782"/>
              <a:gd name="T51" fmla="*/ 0 h 8285"/>
              <a:gd name="T52" fmla="*/ 458 w 7782"/>
              <a:gd name="T53" fmla="*/ 3786 h 8285"/>
              <a:gd name="T54" fmla="*/ 0 w 7782"/>
              <a:gd name="T55" fmla="*/ 4288 h 8285"/>
              <a:gd name="T56" fmla="*/ 458 w 7782"/>
              <a:gd name="T57" fmla="*/ 4790 h 8285"/>
              <a:gd name="T58" fmla="*/ 916 w 7782"/>
              <a:gd name="T59" fmla="*/ 4288 h 8285"/>
              <a:gd name="T60" fmla="*/ 458 w 7782"/>
              <a:gd name="T61" fmla="*/ 3786 h 8285"/>
              <a:gd name="T62" fmla="*/ 458 w 7782"/>
              <a:gd name="T63" fmla="*/ 7280 h 8285"/>
              <a:gd name="T64" fmla="*/ 0 w 7782"/>
              <a:gd name="T65" fmla="*/ 7783 h 8285"/>
              <a:gd name="T66" fmla="*/ 458 w 7782"/>
              <a:gd name="T67" fmla="*/ 8285 h 8285"/>
              <a:gd name="T68" fmla="*/ 916 w 7782"/>
              <a:gd name="T69" fmla="*/ 7783 h 8285"/>
              <a:gd name="T70" fmla="*/ 458 w 7782"/>
              <a:gd name="T71" fmla="*/ 7280 h 8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82" h="8285">
                <a:moveTo>
                  <a:pt x="3198" y="836"/>
                </a:moveTo>
                <a:lnTo>
                  <a:pt x="7476" y="836"/>
                </a:lnTo>
                <a:cubicBezTo>
                  <a:pt x="7644" y="836"/>
                  <a:pt x="7782" y="686"/>
                  <a:pt x="7782" y="502"/>
                </a:cubicBezTo>
                <a:cubicBezTo>
                  <a:pt x="7782" y="317"/>
                  <a:pt x="7644" y="167"/>
                  <a:pt x="7476" y="167"/>
                </a:cubicBezTo>
                <a:lnTo>
                  <a:pt x="3198" y="167"/>
                </a:lnTo>
                <a:cubicBezTo>
                  <a:pt x="3030" y="167"/>
                  <a:pt x="2892" y="317"/>
                  <a:pt x="2892" y="502"/>
                </a:cubicBezTo>
                <a:cubicBezTo>
                  <a:pt x="2892" y="686"/>
                  <a:pt x="3030" y="836"/>
                  <a:pt x="3198" y="836"/>
                </a:cubicBezTo>
                <a:close/>
                <a:moveTo>
                  <a:pt x="7476" y="3933"/>
                </a:moveTo>
                <a:lnTo>
                  <a:pt x="3198" y="3933"/>
                </a:lnTo>
                <a:cubicBezTo>
                  <a:pt x="3030" y="3933"/>
                  <a:pt x="2892" y="4083"/>
                  <a:pt x="2892" y="4267"/>
                </a:cubicBezTo>
                <a:cubicBezTo>
                  <a:pt x="2892" y="4452"/>
                  <a:pt x="3030" y="4602"/>
                  <a:pt x="3198" y="4602"/>
                </a:cubicBezTo>
                <a:lnTo>
                  <a:pt x="7476" y="4602"/>
                </a:lnTo>
                <a:cubicBezTo>
                  <a:pt x="7644" y="4602"/>
                  <a:pt x="7782" y="4452"/>
                  <a:pt x="7782" y="4267"/>
                </a:cubicBezTo>
                <a:cubicBezTo>
                  <a:pt x="7782" y="4083"/>
                  <a:pt x="7644" y="3933"/>
                  <a:pt x="7476" y="3933"/>
                </a:cubicBezTo>
                <a:close/>
                <a:moveTo>
                  <a:pt x="7476" y="7448"/>
                </a:moveTo>
                <a:lnTo>
                  <a:pt x="3198" y="7448"/>
                </a:lnTo>
                <a:cubicBezTo>
                  <a:pt x="3030" y="7448"/>
                  <a:pt x="2892" y="7598"/>
                  <a:pt x="2892" y="7783"/>
                </a:cubicBezTo>
                <a:cubicBezTo>
                  <a:pt x="2892" y="7967"/>
                  <a:pt x="3030" y="8117"/>
                  <a:pt x="3198" y="8117"/>
                </a:cubicBezTo>
                <a:lnTo>
                  <a:pt x="7476" y="8117"/>
                </a:lnTo>
                <a:cubicBezTo>
                  <a:pt x="7644" y="8117"/>
                  <a:pt x="7782" y="7966"/>
                  <a:pt x="7782" y="7783"/>
                </a:cubicBezTo>
                <a:cubicBezTo>
                  <a:pt x="7782" y="7598"/>
                  <a:pt x="7644" y="7448"/>
                  <a:pt x="7476" y="7448"/>
                </a:cubicBezTo>
                <a:close/>
                <a:moveTo>
                  <a:pt x="458" y="0"/>
                </a:moveTo>
                <a:cubicBezTo>
                  <a:pt x="205" y="0"/>
                  <a:pt x="0" y="224"/>
                  <a:pt x="0" y="502"/>
                </a:cubicBezTo>
                <a:cubicBezTo>
                  <a:pt x="0" y="779"/>
                  <a:pt x="205" y="1004"/>
                  <a:pt x="458" y="1004"/>
                </a:cubicBezTo>
                <a:cubicBezTo>
                  <a:pt x="711" y="1004"/>
                  <a:pt x="916" y="779"/>
                  <a:pt x="916" y="502"/>
                </a:cubicBezTo>
                <a:cubicBezTo>
                  <a:pt x="916" y="224"/>
                  <a:pt x="711" y="0"/>
                  <a:pt x="458" y="0"/>
                </a:cubicBezTo>
                <a:close/>
                <a:moveTo>
                  <a:pt x="458" y="3786"/>
                </a:moveTo>
                <a:cubicBezTo>
                  <a:pt x="205" y="3786"/>
                  <a:pt x="0" y="4011"/>
                  <a:pt x="0" y="4288"/>
                </a:cubicBezTo>
                <a:cubicBezTo>
                  <a:pt x="0" y="4566"/>
                  <a:pt x="205" y="4790"/>
                  <a:pt x="458" y="4790"/>
                </a:cubicBezTo>
                <a:cubicBezTo>
                  <a:pt x="711" y="4790"/>
                  <a:pt x="916" y="4566"/>
                  <a:pt x="916" y="4288"/>
                </a:cubicBezTo>
                <a:cubicBezTo>
                  <a:pt x="916" y="4011"/>
                  <a:pt x="711" y="3786"/>
                  <a:pt x="458" y="3786"/>
                </a:cubicBezTo>
                <a:close/>
                <a:moveTo>
                  <a:pt x="458" y="7280"/>
                </a:moveTo>
                <a:cubicBezTo>
                  <a:pt x="205" y="7280"/>
                  <a:pt x="0" y="7505"/>
                  <a:pt x="0" y="7783"/>
                </a:cubicBezTo>
                <a:cubicBezTo>
                  <a:pt x="0" y="8060"/>
                  <a:pt x="205" y="8285"/>
                  <a:pt x="458" y="8285"/>
                </a:cubicBezTo>
                <a:cubicBezTo>
                  <a:pt x="711" y="8285"/>
                  <a:pt x="916" y="8060"/>
                  <a:pt x="916" y="7783"/>
                </a:cubicBezTo>
                <a:cubicBezTo>
                  <a:pt x="916" y="7505"/>
                  <a:pt x="711" y="7280"/>
                  <a:pt x="458" y="7280"/>
                </a:cubicBezTo>
                <a:close/>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26" name="Freeform 206">
            <a:extLst>
              <a:ext uri="{FF2B5EF4-FFF2-40B4-BE49-F238E27FC236}">
                <a16:creationId xmlns:a16="http://schemas.microsoft.com/office/drawing/2014/main" id="{C00D5872-B528-CA91-CF8C-93B362FCA29C}"/>
              </a:ext>
            </a:extLst>
          </p:cNvPr>
          <p:cNvSpPr>
            <a:spLocks noEditPoints="1"/>
          </p:cNvSpPr>
          <p:nvPr/>
        </p:nvSpPr>
        <p:spPr bwMode="auto">
          <a:xfrm>
            <a:off x="6906543" y="1812552"/>
            <a:ext cx="404541" cy="404541"/>
          </a:xfrm>
          <a:custGeom>
            <a:avLst/>
            <a:gdLst>
              <a:gd name="T0" fmla="*/ 648 w 7768"/>
              <a:gd name="T1" fmla="*/ 2589 h 7768"/>
              <a:gd name="T2" fmla="*/ 0 w 7768"/>
              <a:gd name="T3" fmla="*/ 3237 h 7768"/>
              <a:gd name="T4" fmla="*/ 0 w 7768"/>
              <a:gd name="T5" fmla="*/ 7120 h 7768"/>
              <a:gd name="T6" fmla="*/ 648 w 7768"/>
              <a:gd name="T7" fmla="*/ 7768 h 7768"/>
              <a:gd name="T8" fmla="*/ 1295 w 7768"/>
              <a:gd name="T9" fmla="*/ 7120 h 7768"/>
              <a:gd name="T10" fmla="*/ 1295 w 7768"/>
              <a:gd name="T11" fmla="*/ 3237 h 7768"/>
              <a:gd name="T12" fmla="*/ 648 w 7768"/>
              <a:gd name="T13" fmla="*/ 2589 h 7768"/>
              <a:gd name="T14" fmla="*/ 2805 w 7768"/>
              <a:gd name="T15" fmla="*/ 0 h 7768"/>
              <a:gd name="T16" fmla="*/ 2158 w 7768"/>
              <a:gd name="T17" fmla="*/ 648 h 7768"/>
              <a:gd name="T18" fmla="*/ 2158 w 7768"/>
              <a:gd name="T19" fmla="*/ 7120 h 7768"/>
              <a:gd name="T20" fmla="*/ 2805 w 7768"/>
              <a:gd name="T21" fmla="*/ 7768 h 7768"/>
              <a:gd name="T22" fmla="*/ 3453 w 7768"/>
              <a:gd name="T23" fmla="*/ 7120 h 7768"/>
              <a:gd name="T24" fmla="*/ 3453 w 7768"/>
              <a:gd name="T25" fmla="*/ 648 h 7768"/>
              <a:gd name="T26" fmla="*/ 2805 w 7768"/>
              <a:gd name="T27" fmla="*/ 0 h 7768"/>
              <a:gd name="T28" fmla="*/ 4963 w 7768"/>
              <a:gd name="T29" fmla="*/ 3884 h 7768"/>
              <a:gd name="T30" fmla="*/ 4316 w 7768"/>
              <a:gd name="T31" fmla="*/ 4531 h 7768"/>
              <a:gd name="T32" fmla="*/ 4316 w 7768"/>
              <a:gd name="T33" fmla="*/ 7120 h 7768"/>
              <a:gd name="T34" fmla="*/ 4963 w 7768"/>
              <a:gd name="T35" fmla="*/ 7768 h 7768"/>
              <a:gd name="T36" fmla="*/ 5610 w 7768"/>
              <a:gd name="T37" fmla="*/ 7120 h 7768"/>
              <a:gd name="T38" fmla="*/ 5610 w 7768"/>
              <a:gd name="T39" fmla="*/ 4531 h 7768"/>
              <a:gd name="T40" fmla="*/ 4963 w 7768"/>
              <a:gd name="T41" fmla="*/ 3884 h 7768"/>
              <a:gd name="T42" fmla="*/ 7121 w 7768"/>
              <a:gd name="T43" fmla="*/ 1942 h 7768"/>
              <a:gd name="T44" fmla="*/ 6473 w 7768"/>
              <a:gd name="T45" fmla="*/ 2589 h 7768"/>
              <a:gd name="T46" fmla="*/ 6473 w 7768"/>
              <a:gd name="T47" fmla="*/ 7120 h 7768"/>
              <a:gd name="T48" fmla="*/ 7121 w 7768"/>
              <a:gd name="T49" fmla="*/ 7768 h 7768"/>
              <a:gd name="T50" fmla="*/ 7768 w 7768"/>
              <a:gd name="T51" fmla="*/ 7120 h 7768"/>
              <a:gd name="T52" fmla="*/ 7768 w 7768"/>
              <a:gd name="T53" fmla="*/ 2589 h 7768"/>
              <a:gd name="T54" fmla="*/ 7121 w 7768"/>
              <a:gd name="T55" fmla="*/ 1942 h 7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68" h="7768">
                <a:moveTo>
                  <a:pt x="648" y="2589"/>
                </a:moveTo>
                <a:cubicBezTo>
                  <a:pt x="292" y="2589"/>
                  <a:pt x="0" y="2881"/>
                  <a:pt x="0" y="3237"/>
                </a:cubicBezTo>
                <a:lnTo>
                  <a:pt x="0" y="7120"/>
                </a:lnTo>
                <a:cubicBezTo>
                  <a:pt x="0" y="7476"/>
                  <a:pt x="292" y="7768"/>
                  <a:pt x="648" y="7768"/>
                </a:cubicBezTo>
                <a:cubicBezTo>
                  <a:pt x="1004" y="7768"/>
                  <a:pt x="1295" y="7476"/>
                  <a:pt x="1295" y="7120"/>
                </a:cubicBezTo>
                <a:lnTo>
                  <a:pt x="1295" y="3237"/>
                </a:lnTo>
                <a:cubicBezTo>
                  <a:pt x="1295" y="2881"/>
                  <a:pt x="1004" y="2589"/>
                  <a:pt x="648" y="2589"/>
                </a:cubicBezTo>
                <a:close/>
                <a:moveTo>
                  <a:pt x="2805" y="0"/>
                </a:moveTo>
                <a:cubicBezTo>
                  <a:pt x="2449" y="0"/>
                  <a:pt x="2158" y="292"/>
                  <a:pt x="2158" y="648"/>
                </a:cubicBezTo>
                <a:lnTo>
                  <a:pt x="2158" y="7120"/>
                </a:lnTo>
                <a:cubicBezTo>
                  <a:pt x="2158" y="7476"/>
                  <a:pt x="2449" y="7768"/>
                  <a:pt x="2805" y="7768"/>
                </a:cubicBezTo>
                <a:cubicBezTo>
                  <a:pt x="3161" y="7768"/>
                  <a:pt x="3453" y="7476"/>
                  <a:pt x="3453" y="7120"/>
                </a:cubicBezTo>
                <a:lnTo>
                  <a:pt x="3453" y="648"/>
                </a:lnTo>
                <a:cubicBezTo>
                  <a:pt x="3453" y="292"/>
                  <a:pt x="3161" y="0"/>
                  <a:pt x="2805" y="0"/>
                </a:cubicBezTo>
                <a:close/>
                <a:moveTo>
                  <a:pt x="4963" y="3884"/>
                </a:moveTo>
                <a:cubicBezTo>
                  <a:pt x="4607" y="3884"/>
                  <a:pt x="4316" y="4175"/>
                  <a:pt x="4316" y="4531"/>
                </a:cubicBezTo>
                <a:lnTo>
                  <a:pt x="4316" y="7120"/>
                </a:lnTo>
                <a:cubicBezTo>
                  <a:pt x="4316" y="7476"/>
                  <a:pt x="4607" y="7768"/>
                  <a:pt x="4963" y="7768"/>
                </a:cubicBezTo>
                <a:cubicBezTo>
                  <a:pt x="5319" y="7768"/>
                  <a:pt x="5610" y="7476"/>
                  <a:pt x="5610" y="7120"/>
                </a:cubicBezTo>
                <a:lnTo>
                  <a:pt x="5610" y="4531"/>
                </a:lnTo>
                <a:cubicBezTo>
                  <a:pt x="5610" y="4175"/>
                  <a:pt x="5319" y="3884"/>
                  <a:pt x="4963" y="3884"/>
                </a:cubicBezTo>
                <a:close/>
                <a:moveTo>
                  <a:pt x="7121" y="1942"/>
                </a:moveTo>
                <a:cubicBezTo>
                  <a:pt x="6765" y="1942"/>
                  <a:pt x="6473" y="2234"/>
                  <a:pt x="6473" y="2589"/>
                </a:cubicBezTo>
                <a:lnTo>
                  <a:pt x="6473" y="7120"/>
                </a:lnTo>
                <a:cubicBezTo>
                  <a:pt x="6473" y="7476"/>
                  <a:pt x="6765" y="7768"/>
                  <a:pt x="7121" y="7768"/>
                </a:cubicBezTo>
                <a:cubicBezTo>
                  <a:pt x="7476" y="7768"/>
                  <a:pt x="7768" y="7476"/>
                  <a:pt x="7768" y="7120"/>
                </a:cubicBezTo>
                <a:lnTo>
                  <a:pt x="7768" y="2589"/>
                </a:lnTo>
                <a:cubicBezTo>
                  <a:pt x="7768" y="2234"/>
                  <a:pt x="7476" y="1942"/>
                  <a:pt x="7121" y="1942"/>
                </a:cubicBezTo>
                <a:close/>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27" name="Inhaltsplatzhalter 4">
            <a:extLst>
              <a:ext uri="{FF2B5EF4-FFF2-40B4-BE49-F238E27FC236}">
                <a16:creationId xmlns:a16="http://schemas.microsoft.com/office/drawing/2014/main" id="{D150EF8D-53BE-4E12-7238-E1C7F46154CF}"/>
              </a:ext>
            </a:extLst>
          </p:cNvPr>
          <p:cNvSpPr txBox="1"/>
          <p:nvPr/>
        </p:nvSpPr>
        <p:spPr>
          <a:xfrm>
            <a:off x="567869" y="2734996"/>
            <a:ext cx="3333187" cy="42607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r">
              <a:lnSpc>
                <a:spcPct val="130000"/>
              </a:lnSpc>
              <a:spcAft>
                <a:spcPts val="1200"/>
              </a:spcAft>
              <a:buNone/>
              <a:defRPr/>
            </a:pPr>
            <a:r>
              <a:rPr lang="zh-CN" altLang="en-US" sz="1100" dirty="0">
                <a:solidFill>
                  <a:srgbClr val="000000"/>
                </a:solidFill>
                <a:latin typeface="思源黑体 CN Regular" panose="020B0500000000000000" pitchFamily="34" charset="-122"/>
                <a:ea typeface="思源黑体 CN Regular" panose="020B0500000000000000" pitchFamily="34" charset="-122"/>
                <a:sym typeface="微软雅黑 Light" panose="020B0502040204020203" pitchFamily="34" charset="-122"/>
              </a:rPr>
              <a:t>在这里输入你的正文，阐述与关键词标题相关的具体内容，若字数太多酌情先删减文案，再缩小字号</a:t>
            </a:r>
            <a:endParaRPr kumimoji="0" lang="en-US" sz="11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28" name="文本框 27">
            <a:extLst>
              <a:ext uri="{FF2B5EF4-FFF2-40B4-BE49-F238E27FC236}">
                <a16:creationId xmlns:a16="http://schemas.microsoft.com/office/drawing/2014/main" id="{9F6D230E-0628-1C81-B9BB-80023B93574F}"/>
              </a:ext>
            </a:extLst>
          </p:cNvPr>
          <p:cNvSpPr txBox="1"/>
          <p:nvPr/>
        </p:nvSpPr>
        <p:spPr>
          <a:xfrm>
            <a:off x="2449502" y="2363126"/>
            <a:ext cx="1451554" cy="369332"/>
          </a:xfrm>
          <a:prstGeom prst="rect">
            <a:avLst/>
          </a:prstGeom>
          <a:noFill/>
        </p:spPr>
        <p:txBody>
          <a:bodyPr wrap="square">
            <a:spAutoFit/>
          </a:bodyPr>
          <a:lstStyle/>
          <a:p>
            <a:pPr algn="r"/>
            <a:r>
              <a:rPr lang="zh-CN" altLang="en-US" dirty="0">
                <a:solidFill>
                  <a:schemeClr val="accent1"/>
                </a:solidFill>
                <a:latin typeface="思源黑体 CN Bold" panose="020B0800000000000000" pitchFamily="34" charset="-122"/>
                <a:ea typeface="思源黑体 CN Bold" panose="020B0800000000000000" pitchFamily="34" charset="-122"/>
              </a:rPr>
              <a:t>关键词标题</a:t>
            </a:r>
          </a:p>
        </p:txBody>
      </p:sp>
      <p:sp>
        <p:nvSpPr>
          <p:cNvPr id="29" name="Inhaltsplatzhalter 4">
            <a:extLst>
              <a:ext uri="{FF2B5EF4-FFF2-40B4-BE49-F238E27FC236}">
                <a16:creationId xmlns:a16="http://schemas.microsoft.com/office/drawing/2014/main" id="{0F962312-7796-5EFA-CA73-D8D97B52971D}"/>
              </a:ext>
            </a:extLst>
          </p:cNvPr>
          <p:cNvSpPr txBox="1"/>
          <p:nvPr/>
        </p:nvSpPr>
        <p:spPr>
          <a:xfrm>
            <a:off x="567869" y="4689243"/>
            <a:ext cx="3333187" cy="42607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3765" rtl="0" eaLnBrk="1" fontAlgn="auto" latinLnBrk="0" hangingPunct="1">
              <a:lnSpc>
                <a:spcPct val="130000"/>
              </a:lnSpc>
              <a:spcBef>
                <a:spcPts val="0"/>
              </a:spcBef>
              <a:spcAft>
                <a:spcPts val="1200"/>
              </a:spcAft>
              <a:buClrTx/>
              <a:buSzTx/>
              <a:buFont typeface="Wingdings" panose="05000000000000000000" pitchFamily="2" charset="2"/>
              <a:buNone/>
              <a:tabLst/>
              <a:defRPr/>
            </a:pPr>
            <a:r>
              <a:rPr kumimoji="0" lang="zh-CN" altLang="en-US" sz="11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rPr>
              <a:t>在这里输入你的正文，阐述与关键词标题相关的具体内容，若字数太多酌情先删减文案，再缩小字号</a:t>
            </a:r>
            <a:endParaRPr kumimoji="0" lang="en-US" sz="11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30" name="文本框 29">
            <a:extLst>
              <a:ext uri="{FF2B5EF4-FFF2-40B4-BE49-F238E27FC236}">
                <a16:creationId xmlns:a16="http://schemas.microsoft.com/office/drawing/2014/main" id="{21380799-2C82-9DCD-3D1A-EF889553653A}"/>
              </a:ext>
            </a:extLst>
          </p:cNvPr>
          <p:cNvSpPr txBox="1"/>
          <p:nvPr/>
        </p:nvSpPr>
        <p:spPr>
          <a:xfrm>
            <a:off x="2449502" y="4317373"/>
            <a:ext cx="1451554" cy="369332"/>
          </a:xfrm>
          <a:prstGeom prst="rect">
            <a:avLst/>
          </a:prstGeom>
          <a:noFill/>
        </p:spPr>
        <p:txBody>
          <a:bodyPr wrap="square">
            <a:spAutoFit/>
          </a:bodyPr>
          <a:lstStyle/>
          <a:p>
            <a:pPr algn="r"/>
            <a:r>
              <a:rPr lang="zh-CN" altLang="en-US" dirty="0">
                <a:solidFill>
                  <a:schemeClr val="accent1"/>
                </a:solidFill>
                <a:latin typeface="思源黑体 CN Bold" panose="020B0800000000000000" pitchFamily="34" charset="-122"/>
                <a:ea typeface="思源黑体 CN Bold" panose="020B0800000000000000" pitchFamily="34" charset="-122"/>
              </a:rPr>
              <a:t>关键词标题</a:t>
            </a:r>
          </a:p>
        </p:txBody>
      </p:sp>
      <p:sp>
        <p:nvSpPr>
          <p:cNvPr id="31" name="Inhaltsplatzhalter 4">
            <a:extLst>
              <a:ext uri="{FF2B5EF4-FFF2-40B4-BE49-F238E27FC236}">
                <a16:creationId xmlns:a16="http://schemas.microsoft.com/office/drawing/2014/main" id="{C438E42A-700C-89CA-1C2E-9D9E75F5E560}"/>
              </a:ext>
            </a:extLst>
          </p:cNvPr>
          <p:cNvSpPr txBox="1"/>
          <p:nvPr/>
        </p:nvSpPr>
        <p:spPr>
          <a:xfrm flipH="1">
            <a:off x="8290944" y="1830479"/>
            <a:ext cx="3333187" cy="42607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defTabSz="913765" rtl="0" eaLnBrk="1" fontAlgn="auto" latinLnBrk="0" hangingPunct="1">
              <a:lnSpc>
                <a:spcPct val="130000"/>
              </a:lnSpc>
              <a:spcBef>
                <a:spcPts val="0"/>
              </a:spcBef>
              <a:spcAft>
                <a:spcPts val="1200"/>
              </a:spcAft>
              <a:buClrTx/>
              <a:buSzTx/>
              <a:buFont typeface="Wingdings" panose="05000000000000000000" pitchFamily="2" charset="2"/>
              <a:buNone/>
              <a:tabLst/>
              <a:defRPr/>
            </a:pPr>
            <a:r>
              <a:rPr kumimoji="0" lang="zh-CN" altLang="en-US" sz="11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rPr>
              <a:t>在这里输入你的正文，阐述与关键词标题相关的具体内容，若字数太多酌情先删减文案，再缩小字号</a:t>
            </a:r>
            <a:endParaRPr kumimoji="0" lang="en-US" sz="11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32" name="文本框 31">
            <a:extLst>
              <a:ext uri="{FF2B5EF4-FFF2-40B4-BE49-F238E27FC236}">
                <a16:creationId xmlns:a16="http://schemas.microsoft.com/office/drawing/2014/main" id="{78D92967-336F-2CBF-CA7A-FEFA30AA9256}"/>
              </a:ext>
            </a:extLst>
          </p:cNvPr>
          <p:cNvSpPr txBox="1"/>
          <p:nvPr/>
        </p:nvSpPr>
        <p:spPr>
          <a:xfrm flipH="1">
            <a:off x="8290944" y="1458609"/>
            <a:ext cx="1370126" cy="369332"/>
          </a:xfrm>
          <a:prstGeom prst="rect">
            <a:avLst/>
          </a:prstGeom>
          <a:noFill/>
        </p:spPr>
        <p:txBody>
          <a:bodyPr wrap="square">
            <a:spAutoFit/>
          </a:bodyPr>
          <a:lstStyle/>
          <a:p>
            <a:r>
              <a:rPr lang="zh-CN" altLang="en-US" dirty="0">
                <a:solidFill>
                  <a:schemeClr val="accent1"/>
                </a:solidFill>
                <a:latin typeface="思源黑体 CN Bold" panose="020B0800000000000000" pitchFamily="34" charset="-122"/>
                <a:ea typeface="思源黑体 CN Bold" panose="020B0800000000000000" pitchFamily="34" charset="-122"/>
              </a:rPr>
              <a:t>关键词标题</a:t>
            </a:r>
          </a:p>
        </p:txBody>
      </p:sp>
      <p:sp>
        <p:nvSpPr>
          <p:cNvPr id="33" name="Inhaltsplatzhalter 4">
            <a:extLst>
              <a:ext uri="{FF2B5EF4-FFF2-40B4-BE49-F238E27FC236}">
                <a16:creationId xmlns:a16="http://schemas.microsoft.com/office/drawing/2014/main" id="{71B988CF-8F95-A629-B984-A0AE31D44E2D}"/>
              </a:ext>
            </a:extLst>
          </p:cNvPr>
          <p:cNvSpPr txBox="1"/>
          <p:nvPr/>
        </p:nvSpPr>
        <p:spPr>
          <a:xfrm flipH="1">
            <a:off x="8290944" y="3784726"/>
            <a:ext cx="3333187" cy="42607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defTabSz="913765" rtl="0" eaLnBrk="1" fontAlgn="auto" latinLnBrk="0" hangingPunct="1">
              <a:lnSpc>
                <a:spcPct val="130000"/>
              </a:lnSpc>
              <a:spcBef>
                <a:spcPts val="0"/>
              </a:spcBef>
              <a:spcAft>
                <a:spcPts val="1200"/>
              </a:spcAft>
              <a:buClrTx/>
              <a:buSzTx/>
              <a:buFont typeface="Wingdings" panose="05000000000000000000" pitchFamily="2" charset="2"/>
              <a:buNone/>
              <a:tabLst/>
              <a:defRPr/>
            </a:pPr>
            <a:r>
              <a:rPr kumimoji="0" lang="zh-CN" altLang="en-US" sz="11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rPr>
              <a:t>在这里输入你的正文，阐述与关键词标题相关的具体内容，若字数太多酌情先删减文案，再缩小字号</a:t>
            </a:r>
            <a:endParaRPr kumimoji="0" lang="en-US" sz="11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sym typeface="微软雅黑 Light" panose="020B0502040204020203" pitchFamily="34" charset="-122"/>
            </a:endParaRPr>
          </a:p>
        </p:txBody>
      </p:sp>
      <p:sp>
        <p:nvSpPr>
          <p:cNvPr id="34" name="文本框 33">
            <a:extLst>
              <a:ext uri="{FF2B5EF4-FFF2-40B4-BE49-F238E27FC236}">
                <a16:creationId xmlns:a16="http://schemas.microsoft.com/office/drawing/2014/main" id="{32DFCF5B-DA4C-30E8-8BE4-F6D93C2EAFA2}"/>
              </a:ext>
            </a:extLst>
          </p:cNvPr>
          <p:cNvSpPr txBox="1"/>
          <p:nvPr/>
        </p:nvSpPr>
        <p:spPr>
          <a:xfrm flipH="1">
            <a:off x="8290944" y="3412856"/>
            <a:ext cx="1370126" cy="369332"/>
          </a:xfrm>
          <a:prstGeom prst="rect">
            <a:avLst/>
          </a:prstGeom>
          <a:noFill/>
        </p:spPr>
        <p:txBody>
          <a:bodyPr wrap="square">
            <a:spAutoFit/>
          </a:bodyPr>
          <a:lstStyle/>
          <a:p>
            <a:r>
              <a:rPr lang="zh-CN" altLang="en-US" dirty="0">
                <a:solidFill>
                  <a:schemeClr val="accent1"/>
                </a:solidFill>
                <a:latin typeface="思源黑体 CN Bold" panose="020B0800000000000000" pitchFamily="34" charset="-122"/>
                <a:ea typeface="思源黑体 CN Bold" panose="020B0800000000000000" pitchFamily="34" charset="-122"/>
              </a:rPr>
              <a:t>关键词标题</a:t>
            </a:r>
          </a:p>
        </p:txBody>
      </p:sp>
    </p:spTree>
    <p:extLst>
      <p:ext uri="{BB962C8B-B14F-4D97-AF65-F5344CB8AC3E}">
        <p14:creationId xmlns:p14="http://schemas.microsoft.com/office/powerpoint/2010/main" val="220295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取得成就</a:t>
            </a:r>
          </a:p>
        </p:txBody>
      </p:sp>
      <p:sp>
        <p:nvSpPr>
          <p:cNvPr id="3" name="矩形: 圆角 2">
            <a:extLst>
              <a:ext uri="{FF2B5EF4-FFF2-40B4-BE49-F238E27FC236}">
                <a16:creationId xmlns:a16="http://schemas.microsoft.com/office/drawing/2014/main" id="{DB19796A-886C-4B9D-0FED-B3D4ED24F8E3}"/>
              </a:ext>
            </a:extLst>
          </p:cNvPr>
          <p:cNvSpPr/>
          <p:nvPr/>
        </p:nvSpPr>
        <p:spPr>
          <a:xfrm>
            <a:off x="999062" y="2958118"/>
            <a:ext cx="2399784" cy="2829205"/>
          </a:xfrm>
          <a:prstGeom prst="roundRect">
            <a:avLst>
              <a:gd name="adj" fmla="val 5553"/>
            </a:avLst>
          </a:prstGeom>
          <a:solidFill>
            <a:schemeClr val="bg1"/>
          </a:solidFill>
          <a:ln w="12700" cap="flat" cmpd="sng" algn="ctr">
            <a:noFill/>
            <a:prstDash val="solid"/>
            <a:miter lim="800000"/>
          </a:ln>
          <a:effectLst>
            <a:outerShdw blurRad="88900" dist="25400" algn="l" rotWithShape="0">
              <a:schemeClr val="accent1">
                <a:lumMod val="50000"/>
                <a:alpha val="30000"/>
              </a:schemeClr>
            </a:outerShdw>
            <a:reflection blurRad="88900" stA="29000" endPos="1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4" name="矩形: 圆角 3">
            <a:extLst>
              <a:ext uri="{FF2B5EF4-FFF2-40B4-BE49-F238E27FC236}">
                <a16:creationId xmlns:a16="http://schemas.microsoft.com/office/drawing/2014/main" id="{6E236EDC-00A7-B715-AB53-A14A29C9C4BA}"/>
              </a:ext>
            </a:extLst>
          </p:cNvPr>
          <p:cNvSpPr/>
          <p:nvPr/>
        </p:nvSpPr>
        <p:spPr>
          <a:xfrm>
            <a:off x="3597093" y="2958118"/>
            <a:ext cx="2399784" cy="2829205"/>
          </a:xfrm>
          <a:prstGeom prst="roundRect">
            <a:avLst>
              <a:gd name="adj" fmla="val 3966"/>
            </a:avLst>
          </a:prstGeom>
          <a:solidFill>
            <a:schemeClr val="bg1"/>
          </a:solidFill>
          <a:ln w="12700" cap="flat" cmpd="sng" algn="ctr">
            <a:noFill/>
            <a:prstDash val="solid"/>
            <a:miter lim="800000"/>
          </a:ln>
          <a:effectLst>
            <a:outerShdw blurRad="88900" dist="25400" algn="l" rotWithShape="0">
              <a:schemeClr val="accent1">
                <a:lumMod val="50000"/>
                <a:alpha val="30000"/>
              </a:schemeClr>
            </a:outerShdw>
            <a:reflection blurRad="88900" stA="29000" endPos="1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5" name="矩形: 圆角 4">
            <a:extLst>
              <a:ext uri="{FF2B5EF4-FFF2-40B4-BE49-F238E27FC236}">
                <a16:creationId xmlns:a16="http://schemas.microsoft.com/office/drawing/2014/main" id="{6C654CFC-4632-E949-F20E-E7B7C263C926}"/>
              </a:ext>
            </a:extLst>
          </p:cNvPr>
          <p:cNvSpPr/>
          <p:nvPr/>
        </p:nvSpPr>
        <p:spPr>
          <a:xfrm>
            <a:off x="6195124" y="2958118"/>
            <a:ext cx="2399784" cy="2829205"/>
          </a:xfrm>
          <a:prstGeom prst="roundRect">
            <a:avLst>
              <a:gd name="adj" fmla="val 5553"/>
            </a:avLst>
          </a:prstGeom>
          <a:solidFill>
            <a:schemeClr val="bg1"/>
          </a:solidFill>
          <a:ln w="12700" cap="flat" cmpd="sng" algn="ctr">
            <a:noFill/>
            <a:prstDash val="solid"/>
            <a:miter lim="800000"/>
          </a:ln>
          <a:effectLst>
            <a:outerShdw blurRad="88900" dist="25400" algn="l" rotWithShape="0">
              <a:schemeClr val="accent1">
                <a:lumMod val="50000"/>
                <a:alpha val="30000"/>
              </a:schemeClr>
            </a:outerShdw>
            <a:reflection blurRad="88900" stA="29000" endPos="1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6" name="矩形: 圆角 5">
            <a:extLst>
              <a:ext uri="{FF2B5EF4-FFF2-40B4-BE49-F238E27FC236}">
                <a16:creationId xmlns:a16="http://schemas.microsoft.com/office/drawing/2014/main" id="{94201D81-09FA-BA1B-4677-7E55AD96408F}"/>
              </a:ext>
            </a:extLst>
          </p:cNvPr>
          <p:cNvSpPr/>
          <p:nvPr/>
        </p:nvSpPr>
        <p:spPr>
          <a:xfrm>
            <a:off x="8793155" y="2958118"/>
            <a:ext cx="2399784" cy="2829205"/>
          </a:xfrm>
          <a:prstGeom prst="roundRect">
            <a:avLst>
              <a:gd name="adj" fmla="val 4495"/>
            </a:avLst>
          </a:prstGeom>
          <a:solidFill>
            <a:schemeClr val="bg1"/>
          </a:solidFill>
          <a:ln w="12700" cap="flat" cmpd="sng" algn="ctr">
            <a:noFill/>
            <a:prstDash val="solid"/>
            <a:miter lim="800000"/>
          </a:ln>
          <a:effectLst>
            <a:outerShdw blurRad="88900" dist="25400" algn="l" rotWithShape="0">
              <a:schemeClr val="accent1">
                <a:lumMod val="50000"/>
                <a:alpha val="30000"/>
              </a:schemeClr>
            </a:outerShdw>
            <a:reflection blurRad="88900" stA="29000" endPos="1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7" name="椭圆 6">
            <a:extLst>
              <a:ext uri="{FF2B5EF4-FFF2-40B4-BE49-F238E27FC236}">
                <a16:creationId xmlns:a16="http://schemas.microsoft.com/office/drawing/2014/main" id="{F0B5F5B8-00E8-BA88-B430-FB35989185AE}"/>
              </a:ext>
            </a:extLst>
          </p:cNvPr>
          <p:cNvSpPr/>
          <p:nvPr/>
        </p:nvSpPr>
        <p:spPr>
          <a:xfrm>
            <a:off x="1866377" y="2619098"/>
            <a:ext cx="665154" cy="665154"/>
          </a:xfrm>
          <a:prstGeom prst="ellipse">
            <a:avLst/>
          </a:prstGeom>
          <a:gradFill flip="none" rotWithShape="1">
            <a:gsLst>
              <a:gs pos="57000">
                <a:schemeClr val="accent1">
                  <a:alpha val="88000"/>
                </a:schemeClr>
              </a:gs>
              <a:gs pos="0">
                <a:schemeClr val="accent1">
                  <a:lumMod val="75000"/>
                </a:schemeClr>
              </a:gs>
              <a:gs pos="100000">
                <a:schemeClr val="accent1">
                  <a:lumMod val="60000"/>
                  <a:lumOff val="40000"/>
                </a:schemeClr>
              </a:gs>
            </a:gsLst>
            <a:path path="circle">
              <a:fillToRect l="100000" t="100000"/>
            </a:path>
            <a:tileRect r="-100000" b="-100000"/>
          </a:gradFill>
          <a:ln w="12700" cap="flat" cmpd="sng" algn="ctr">
            <a:noFill/>
            <a:prstDash val="solid"/>
            <a:miter lim="800000"/>
          </a:ln>
          <a:effectLst/>
        </p:spPr>
        <p:txBody>
          <a:bodyPr rtlCol="0" anchor="ctr"/>
          <a:lstStyle/>
          <a:p>
            <a:pPr algn="ctr"/>
            <a:endParaRPr lang="zh-CN" altLang="en-US" kern="0" dirty="0">
              <a:solidFill>
                <a:prstClr val="white"/>
              </a:solidFill>
              <a:latin typeface="思源黑体 CN Regular" panose="020B0500000000000000" pitchFamily="34" charset="-122"/>
              <a:ea typeface="思源黑体 CN Regular" panose="020B0500000000000000" pitchFamily="34" charset="-122"/>
            </a:endParaRPr>
          </a:p>
        </p:txBody>
      </p:sp>
      <p:sp>
        <p:nvSpPr>
          <p:cNvPr id="8" name="椭圆 7">
            <a:extLst>
              <a:ext uri="{FF2B5EF4-FFF2-40B4-BE49-F238E27FC236}">
                <a16:creationId xmlns:a16="http://schemas.microsoft.com/office/drawing/2014/main" id="{775686F0-B3F0-869C-7F99-56E636281F7C}"/>
              </a:ext>
            </a:extLst>
          </p:cNvPr>
          <p:cNvSpPr/>
          <p:nvPr/>
        </p:nvSpPr>
        <p:spPr>
          <a:xfrm>
            <a:off x="4464408" y="2619098"/>
            <a:ext cx="665154" cy="665154"/>
          </a:xfrm>
          <a:prstGeom prst="ellipse">
            <a:avLst/>
          </a:prstGeom>
          <a:gradFill flip="none" rotWithShape="1">
            <a:gsLst>
              <a:gs pos="57000">
                <a:schemeClr val="accent1">
                  <a:alpha val="88000"/>
                </a:schemeClr>
              </a:gs>
              <a:gs pos="0">
                <a:schemeClr val="accent1">
                  <a:lumMod val="75000"/>
                </a:schemeClr>
              </a:gs>
              <a:gs pos="100000">
                <a:schemeClr val="accent1">
                  <a:lumMod val="60000"/>
                  <a:lumOff val="40000"/>
                </a:schemeClr>
              </a:gs>
            </a:gsLst>
            <a:path path="circle">
              <a:fillToRect l="100000" t="100000"/>
            </a:path>
            <a:tileRect r="-100000" b="-100000"/>
          </a:gradFill>
          <a:ln w="12700" cap="flat" cmpd="sng" algn="ctr">
            <a:noFill/>
            <a:prstDash val="solid"/>
            <a:miter lim="800000"/>
          </a:ln>
          <a:effectLst/>
        </p:spPr>
        <p:txBody>
          <a:bodyPr rtlCol="0" anchor="ctr"/>
          <a:lstStyle/>
          <a:p>
            <a:pPr algn="ctr"/>
            <a:endParaRPr lang="zh-CN" altLang="en-US" kern="0">
              <a:solidFill>
                <a:prstClr val="white"/>
              </a:solidFill>
              <a:latin typeface="思源黑体 CN Regular" panose="020B0500000000000000" pitchFamily="34" charset="-122"/>
              <a:ea typeface="思源黑体 CN Regular" panose="020B0500000000000000" pitchFamily="34" charset="-122"/>
            </a:endParaRPr>
          </a:p>
        </p:txBody>
      </p:sp>
      <p:sp>
        <p:nvSpPr>
          <p:cNvPr id="9" name="椭圆 8">
            <a:extLst>
              <a:ext uri="{FF2B5EF4-FFF2-40B4-BE49-F238E27FC236}">
                <a16:creationId xmlns:a16="http://schemas.microsoft.com/office/drawing/2014/main" id="{DD5C1E22-D727-BA84-E0B1-8E530239085B}"/>
              </a:ext>
            </a:extLst>
          </p:cNvPr>
          <p:cNvSpPr/>
          <p:nvPr/>
        </p:nvSpPr>
        <p:spPr>
          <a:xfrm>
            <a:off x="7062439" y="2619098"/>
            <a:ext cx="665154" cy="665154"/>
          </a:xfrm>
          <a:prstGeom prst="ellipse">
            <a:avLst/>
          </a:prstGeom>
          <a:gradFill flip="none" rotWithShape="1">
            <a:gsLst>
              <a:gs pos="57000">
                <a:schemeClr val="accent1">
                  <a:alpha val="88000"/>
                </a:schemeClr>
              </a:gs>
              <a:gs pos="0">
                <a:schemeClr val="accent1">
                  <a:lumMod val="75000"/>
                </a:schemeClr>
              </a:gs>
              <a:gs pos="100000">
                <a:schemeClr val="accent1">
                  <a:lumMod val="60000"/>
                  <a:lumOff val="40000"/>
                </a:schemeClr>
              </a:gs>
            </a:gsLst>
            <a:path path="circle">
              <a:fillToRect l="100000" t="100000"/>
            </a:path>
            <a:tileRect r="-100000" b="-100000"/>
          </a:gradFill>
          <a:ln w="12700" cap="flat" cmpd="sng" algn="ctr">
            <a:noFill/>
            <a:prstDash val="solid"/>
            <a:miter lim="800000"/>
          </a:ln>
          <a:effectLst/>
        </p:spPr>
        <p:txBody>
          <a:bodyPr rtlCol="0" anchor="ctr"/>
          <a:lstStyle/>
          <a:p>
            <a:pPr algn="ctr"/>
            <a:endParaRPr lang="zh-CN" altLang="en-US" kern="0">
              <a:solidFill>
                <a:prstClr val="white"/>
              </a:solidFill>
              <a:latin typeface="思源黑体 CN Regular" panose="020B0500000000000000" pitchFamily="34" charset="-122"/>
              <a:ea typeface="思源黑体 CN Regular" panose="020B0500000000000000" pitchFamily="34" charset="-122"/>
            </a:endParaRPr>
          </a:p>
        </p:txBody>
      </p:sp>
      <p:sp>
        <p:nvSpPr>
          <p:cNvPr id="10" name="椭圆 9">
            <a:extLst>
              <a:ext uri="{FF2B5EF4-FFF2-40B4-BE49-F238E27FC236}">
                <a16:creationId xmlns:a16="http://schemas.microsoft.com/office/drawing/2014/main" id="{BA0C0706-00FD-18E6-D7A0-360A3954AAB4}"/>
              </a:ext>
            </a:extLst>
          </p:cNvPr>
          <p:cNvSpPr/>
          <p:nvPr/>
        </p:nvSpPr>
        <p:spPr>
          <a:xfrm>
            <a:off x="9660470" y="2619098"/>
            <a:ext cx="665154" cy="665154"/>
          </a:xfrm>
          <a:prstGeom prst="ellipse">
            <a:avLst/>
          </a:prstGeom>
          <a:gradFill flip="none" rotWithShape="1">
            <a:gsLst>
              <a:gs pos="57000">
                <a:schemeClr val="accent1">
                  <a:alpha val="88000"/>
                </a:schemeClr>
              </a:gs>
              <a:gs pos="0">
                <a:schemeClr val="accent1">
                  <a:lumMod val="75000"/>
                </a:schemeClr>
              </a:gs>
              <a:gs pos="100000">
                <a:schemeClr val="accent1">
                  <a:lumMod val="60000"/>
                  <a:lumOff val="40000"/>
                </a:schemeClr>
              </a:gs>
            </a:gsLst>
            <a:path path="circle">
              <a:fillToRect l="100000" t="100000"/>
            </a:path>
            <a:tileRect r="-100000" b="-100000"/>
          </a:gradFill>
          <a:ln w="12700" cap="flat" cmpd="sng" algn="ctr">
            <a:noFill/>
            <a:prstDash val="solid"/>
            <a:miter lim="800000"/>
          </a:ln>
          <a:effectLst/>
        </p:spPr>
        <p:txBody>
          <a:bodyPr rtlCol="0" anchor="ctr"/>
          <a:lstStyle/>
          <a:p>
            <a:pPr algn="ctr"/>
            <a:endParaRPr lang="zh-CN" altLang="en-US" kern="0">
              <a:solidFill>
                <a:prstClr val="white"/>
              </a:solidFill>
              <a:latin typeface="思源黑体 CN Regular" panose="020B0500000000000000" pitchFamily="34" charset="-122"/>
              <a:ea typeface="思源黑体 CN Regular" panose="020B0500000000000000" pitchFamily="34" charset="-122"/>
            </a:endParaRPr>
          </a:p>
        </p:txBody>
      </p:sp>
      <p:grpSp>
        <p:nvGrpSpPr>
          <p:cNvPr id="11" name="组合 10">
            <a:extLst>
              <a:ext uri="{FF2B5EF4-FFF2-40B4-BE49-F238E27FC236}">
                <a16:creationId xmlns:a16="http://schemas.microsoft.com/office/drawing/2014/main" id="{7F3D7403-121D-9E55-DFA2-70D616F86461}"/>
              </a:ext>
            </a:extLst>
          </p:cNvPr>
          <p:cNvGrpSpPr/>
          <p:nvPr/>
        </p:nvGrpSpPr>
        <p:grpSpPr>
          <a:xfrm>
            <a:off x="2014406" y="2769853"/>
            <a:ext cx="369096" cy="363644"/>
            <a:chOff x="6967126" y="4092464"/>
            <a:chExt cx="453105" cy="448433"/>
          </a:xfrm>
          <a:solidFill>
            <a:schemeClr val="bg1"/>
          </a:solidFill>
          <a:effectLst/>
        </p:grpSpPr>
        <p:sp>
          <p:nvSpPr>
            <p:cNvPr id="12" name="Freeform 136">
              <a:extLst>
                <a:ext uri="{FF2B5EF4-FFF2-40B4-BE49-F238E27FC236}">
                  <a16:creationId xmlns:a16="http://schemas.microsoft.com/office/drawing/2014/main" id="{C3D0A18E-8298-021C-D62D-372A676751A2}"/>
                </a:ext>
              </a:extLst>
            </p:cNvPr>
            <p:cNvSpPr/>
            <p:nvPr/>
          </p:nvSpPr>
          <p:spPr bwMode="auto">
            <a:xfrm>
              <a:off x="6967126" y="4343773"/>
              <a:ext cx="453105" cy="197124"/>
            </a:xfrm>
            <a:custGeom>
              <a:avLst/>
              <a:gdLst>
                <a:gd name="T0" fmla="*/ 633008 h 1947326"/>
                <a:gd name="T1" fmla="*/ 633008 h 1947326"/>
                <a:gd name="T2" fmla="*/ 633008 h 1947326"/>
                <a:gd name="T3" fmla="*/ 633008 h 1947326"/>
                <a:gd name="T4" fmla="*/ 633008 h 1947326"/>
                <a:gd name="T5" fmla="*/ 633008 h 1947326"/>
                <a:gd name="T6" fmla="*/ 633008 h 1947326"/>
                <a:gd name="T7" fmla="*/ 633008 h 1947326"/>
                <a:gd name="T8" fmla="*/ 633008 h 1947326"/>
                <a:gd name="T9" fmla="*/ 633008 h 1947326"/>
                <a:gd name="T10" fmla="*/ 633008 h 1947326"/>
                <a:gd name="T11" fmla="*/ 633008 h 1947326"/>
                <a:gd name="T12" fmla="*/ 633008 h 1947326"/>
                <a:gd name="T13" fmla="*/ 633008 h 1947326"/>
                <a:gd name="T14" fmla="*/ 633008 h 1947326"/>
                <a:gd name="T15" fmla="*/ 633008 h 1947326"/>
                <a:gd name="T16" fmla="*/ 633008 h 1947326"/>
                <a:gd name="T17" fmla="*/ 633008 h 1947326"/>
                <a:gd name="T18" fmla="*/ 633008 h 1947326"/>
                <a:gd name="T19" fmla="*/ 633008 h 1947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a:solidFill>
                  <a:prstClr val="black"/>
                </a:solidFill>
                <a:latin typeface="思源黑体 CN Regular" panose="020B0500000000000000" pitchFamily="34" charset="-122"/>
                <a:ea typeface="思源黑体 CN Regular" panose="020B0500000000000000" pitchFamily="34" charset="-122"/>
              </a:endParaRPr>
            </a:p>
          </p:txBody>
        </p:sp>
        <p:sp>
          <p:nvSpPr>
            <p:cNvPr id="13" name="Freeform 137">
              <a:extLst>
                <a:ext uri="{FF2B5EF4-FFF2-40B4-BE49-F238E27FC236}">
                  <a16:creationId xmlns:a16="http://schemas.microsoft.com/office/drawing/2014/main" id="{88D0B92E-5022-FFC5-CBDE-DE0FA1566D7E}"/>
                </a:ext>
              </a:extLst>
            </p:cNvPr>
            <p:cNvSpPr>
              <a:spLocks noEditPoints="1"/>
            </p:cNvSpPr>
            <p:nvPr/>
          </p:nvSpPr>
          <p:spPr bwMode="auto">
            <a:xfrm>
              <a:off x="6967126" y="4092464"/>
              <a:ext cx="453105" cy="260652"/>
            </a:xfrm>
            <a:custGeom>
              <a:avLst/>
              <a:gdLst>
                <a:gd name="T0" fmla="*/ 633008 h 1947326"/>
                <a:gd name="T1" fmla="*/ 633008 h 1947326"/>
                <a:gd name="T2" fmla="*/ 633008 h 1947326"/>
                <a:gd name="T3" fmla="*/ 633008 h 1947326"/>
                <a:gd name="T4" fmla="*/ 633008 h 1947326"/>
                <a:gd name="T5" fmla="*/ 633008 h 1947326"/>
                <a:gd name="T6" fmla="*/ 633008 h 1947326"/>
                <a:gd name="T7" fmla="*/ 633008 h 1947326"/>
                <a:gd name="T8" fmla="*/ 633008 h 1947326"/>
                <a:gd name="T9" fmla="*/ 633008 h 1947326"/>
                <a:gd name="T10" fmla="*/ 633008 h 1947326"/>
                <a:gd name="T11" fmla="*/ 633008 h 1947326"/>
                <a:gd name="T12" fmla="*/ 633008 h 1947326"/>
                <a:gd name="T13" fmla="*/ 633008 h 1947326"/>
                <a:gd name="T14" fmla="*/ 633008 h 1947326"/>
                <a:gd name="T15" fmla="*/ 633008 h 1947326"/>
                <a:gd name="T16" fmla="*/ 633008 h 1947326"/>
                <a:gd name="T17" fmla="*/ 633008 h 1947326"/>
                <a:gd name="T18" fmla="*/ 633008 h 1947326"/>
                <a:gd name="T19" fmla="*/ 633008 h 1947326"/>
                <a:gd name="T20" fmla="*/ 633008 h 1947326"/>
                <a:gd name="T21" fmla="*/ 633008 h 1947326"/>
                <a:gd name="T22" fmla="*/ 633008 h 1947326"/>
                <a:gd name="T23" fmla="*/ 633008 h 1947326"/>
                <a:gd name="T24" fmla="*/ 633008 h 1947326"/>
                <a:gd name="T25" fmla="*/ 633008 h 1947326"/>
                <a:gd name="T26" fmla="*/ 633008 h 1947326"/>
                <a:gd name="T27" fmla="*/ 633008 h 1947326"/>
                <a:gd name="T28" fmla="*/ 633008 h 1947326"/>
                <a:gd name="T29" fmla="*/ 633008 h 1947326"/>
                <a:gd name="T30" fmla="*/ 633008 h 1947326"/>
                <a:gd name="T31" fmla="*/ 633008 h 1947326"/>
                <a:gd name="T32" fmla="*/ 633008 h 1947326"/>
                <a:gd name="T33" fmla="*/ 633008 h 1947326"/>
                <a:gd name="T34" fmla="*/ 633008 h 1947326"/>
                <a:gd name="T35" fmla="*/ 633008 h 1947326"/>
                <a:gd name="T36" fmla="*/ 633008 h 1947326"/>
                <a:gd name="T37" fmla="*/ 633008 h 1947326"/>
                <a:gd name="T38" fmla="*/ 633008 h 1947326"/>
                <a:gd name="T39" fmla="*/ 633008 h 1947326"/>
                <a:gd name="T40" fmla="*/ 633008 h 1947326"/>
                <a:gd name="T41" fmla="*/ 633008 h 1947326"/>
                <a:gd name="T42" fmla="*/ 633008 h 1947326"/>
                <a:gd name="T43" fmla="*/ 633008 h 1947326"/>
                <a:gd name="T44" fmla="*/ 633008 h 1947326"/>
                <a:gd name="T45" fmla="*/ 633008 h 1947326"/>
                <a:gd name="T46" fmla="*/ 633008 h 1947326"/>
                <a:gd name="T47" fmla="*/ 633008 h 1947326"/>
                <a:gd name="T48" fmla="*/ 633008 h 1947326"/>
                <a:gd name="T49" fmla="*/ 633008 h 1947326"/>
                <a:gd name="T50" fmla="*/ 633008 h 1947326"/>
                <a:gd name="T51" fmla="*/ 633008 h 1947326"/>
                <a:gd name="T52" fmla="*/ 633008 h 1947326"/>
                <a:gd name="T53" fmla="*/ 633008 h 1947326"/>
                <a:gd name="T54" fmla="*/ 633008 h 1947326"/>
                <a:gd name="T55" fmla="*/ 633008 h 1947326"/>
                <a:gd name="T56" fmla="*/ 633008 h 1947326"/>
                <a:gd name="T57" fmla="*/ 633008 h 1947326"/>
                <a:gd name="T58" fmla="*/ 633008 h 1947326"/>
                <a:gd name="T59" fmla="*/ 633008 h 1947326"/>
                <a:gd name="T60" fmla="*/ 633008 h 1947326"/>
                <a:gd name="T61" fmla="*/ 633008 h 1947326"/>
                <a:gd name="T62" fmla="*/ 633008 h 1947326"/>
                <a:gd name="T63" fmla="*/ 633008 h 1947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a:solidFill>
                  <a:prstClr val="black"/>
                </a:solidFill>
                <a:latin typeface="思源黑体 CN Regular" panose="020B0500000000000000" pitchFamily="34" charset="-122"/>
                <a:ea typeface="思源黑体 CN Regular" panose="020B0500000000000000" pitchFamily="34" charset="-122"/>
              </a:endParaRPr>
            </a:p>
          </p:txBody>
        </p:sp>
      </p:grpSp>
      <p:grpSp>
        <p:nvGrpSpPr>
          <p:cNvPr id="14" name="组合 13">
            <a:extLst>
              <a:ext uri="{FF2B5EF4-FFF2-40B4-BE49-F238E27FC236}">
                <a16:creationId xmlns:a16="http://schemas.microsoft.com/office/drawing/2014/main" id="{4B20D2CB-99F7-5BDA-AAC8-B6EB822187AE}"/>
              </a:ext>
            </a:extLst>
          </p:cNvPr>
          <p:cNvGrpSpPr/>
          <p:nvPr/>
        </p:nvGrpSpPr>
        <p:grpSpPr>
          <a:xfrm>
            <a:off x="4620619" y="2790205"/>
            <a:ext cx="352733" cy="335826"/>
            <a:chOff x="6042259" y="5362013"/>
            <a:chExt cx="464982" cy="444699"/>
          </a:xfrm>
          <a:solidFill>
            <a:schemeClr val="bg1"/>
          </a:solidFill>
          <a:effectLst/>
        </p:grpSpPr>
        <p:sp>
          <p:nvSpPr>
            <p:cNvPr id="15" name="Freeform 25">
              <a:extLst>
                <a:ext uri="{FF2B5EF4-FFF2-40B4-BE49-F238E27FC236}">
                  <a16:creationId xmlns:a16="http://schemas.microsoft.com/office/drawing/2014/main" id="{2AA33083-6164-3908-80F6-F7A150C8164C}"/>
                </a:ext>
              </a:extLst>
            </p:cNvPr>
            <p:cNvSpPr/>
            <p:nvPr/>
          </p:nvSpPr>
          <p:spPr bwMode="auto">
            <a:xfrm>
              <a:off x="6212692" y="5681688"/>
              <a:ext cx="125025" cy="125024"/>
            </a:xfrm>
            <a:custGeom>
              <a:avLst/>
              <a:gdLst>
                <a:gd name="T0" fmla="*/ 633008 h 1947326"/>
                <a:gd name="T1" fmla="*/ 633008 h 1947326"/>
                <a:gd name="T2" fmla="*/ 633008 h 1947326"/>
                <a:gd name="T3" fmla="*/ 633008 h 1947326"/>
                <a:gd name="T4" fmla="*/ 633008 h 1947326"/>
                <a:gd name="T5" fmla="*/ 633008 h 1947326"/>
                <a:gd name="T6" fmla="*/ 633008 h 1947326"/>
                <a:gd name="T7" fmla="*/ 633008 h 1947326"/>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CN Regular" panose="020B0500000000000000" pitchFamily="34" charset="-122"/>
                <a:ea typeface="思源黑体 CN Regular" panose="020B0500000000000000" pitchFamily="34" charset="-122"/>
              </a:endParaRPr>
            </a:p>
          </p:txBody>
        </p:sp>
        <p:sp>
          <p:nvSpPr>
            <p:cNvPr id="16" name="任意多边形 31">
              <a:extLst>
                <a:ext uri="{FF2B5EF4-FFF2-40B4-BE49-F238E27FC236}">
                  <a16:creationId xmlns:a16="http://schemas.microsoft.com/office/drawing/2014/main" id="{CFC07274-7916-15F9-8F4F-9C236B5CC76A}"/>
                </a:ext>
              </a:extLst>
            </p:cNvPr>
            <p:cNvSpPr>
              <a:spLocks noChangeArrowheads="1"/>
            </p:cNvSpPr>
            <p:nvPr/>
          </p:nvSpPr>
          <p:spPr bwMode="auto">
            <a:xfrm>
              <a:off x="6042259" y="5362013"/>
              <a:ext cx="464982" cy="338443"/>
            </a:xfrm>
            <a:custGeom>
              <a:avLst/>
              <a:gdLst>
                <a:gd name="connsiteX0" fmla="*/ 633008 h 1947326"/>
                <a:gd name="connsiteY0" fmla="*/ 633008 h 1947326"/>
                <a:gd name="connsiteX1" fmla="*/ 633008 h 1947326"/>
                <a:gd name="connsiteY1" fmla="*/ 633008 h 1947326"/>
                <a:gd name="connsiteX2" fmla="*/ 633008 h 1947326"/>
                <a:gd name="connsiteY2" fmla="*/ 633008 h 1947326"/>
                <a:gd name="connsiteX3" fmla="*/ 633008 h 1947326"/>
                <a:gd name="connsiteY3" fmla="*/ 633008 h 1947326"/>
                <a:gd name="connsiteX4" fmla="*/ 633008 h 1947326"/>
                <a:gd name="connsiteY4" fmla="*/ 633008 h 1947326"/>
                <a:gd name="connsiteX5" fmla="*/ 633008 h 1947326"/>
                <a:gd name="connsiteY5" fmla="*/ 633008 h 1947326"/>
                <a:gd name="connsiteX6" fmla="*/ 633008 h 1947326"/>
                <a:gd name="connsiteY6" fmla="*/ 633008 h 1947326"/>
                <a:gd name="connsiteX7" fmla="*/ 633008 h 1947326"/>
                <a:gd name="connsiteY7" fmla="*/ 633008 h 1947326"/>
                <a:gd name="connsiteX8" fmla="*/ 633008 h 1947326"/>
                <a:gd name="connsiteY8" fmla="*/ 633008 h 1947326"/>
                <a:gd name="connsiteX9" fmla="*/ 633008 h 1947326"/>
                <a:gd name="connsiteY9" fmla="*/ 633008 h 1947326"/>
                <a:gd name="connsiteX10" fmla="*/ 633008 h 1947326"/>
                <a:gd name="connsiteY10" fmla="*/ 633008 h 1947326"/>
                <a:gd name="connsiteX11" fmla="*/ 633008 h 1947326"/>
                <a:gd name="connsiteY11" fmla="*/ 633008 h 1947326"/>
                <a:gd name="connsiteX12" fmla="*/ 633008 h 1947326"/>
                <a:gd name="connsiteY12" fmla="*/ 633008 h 1947326"/>
                <a:gd name="connsiteX13" fmla="*/ 633008 h 1947326"/>
                <a:gd name="connsiteY13" fmla="*/ 633008 h 1947326"/>
                <a:gd name="connsiteX14" fmla="*/ 633008 h 1947326"/>
                <a:gd name="connsiteY14" fmla="*/ 633008 h 1947326"/>
                <a:gd name="connsiteX15" fmla="*/ 633008 h 1947326"/>
                <a:gd name="connsiteY15" fmla="*/ 633008 h 1947326"/>
                <a:gd name="connsiteX16" fmla="*/ 633008 h 1947326"/>
                <a:gd name="connsiteY16" fmla="*/ 633008 h 1947326"/>
                <a:gd name="connsiteX17" fmla="*/ 633008 h 1947326"/>
                <a:gd name="connsiteY17" fmla="*/ 633008 h 1947326"/>
                <a:gd name="connsiteX18" fmla="*/ 633008 h 1947326"/>
                <a:gd name="connsiteY18" fmla="*/ 633008 h 1947326"/>
                <a:gd name="connsiteX19" fmla="*/ 633008 h 1947326"/>
                <a:gd name="connsiteY19" fmla="*/ 633008 h 1947326"/>
                <a:gd name="connsiteX20" fmla="*/ 633008 h 1947326"/>
                <a:gd name="connsiteY20" fmla="*/ 633008 h 1947326"/>
                <a:gd name="connsiteX21" fmla="*/ 633008 h 1947326"/>
                <a:gd name="connsiteY21" fmla="*/ 633008 h 1947326"/>
                <a:gd name="connsiteX22" fmla="*/ 633008 h 1947326"/>
                <a:gd name="connsiteY22" fmla="*/ 633008 h 1947326"/>
                <a:gd name="connsiteX23" fmla="*/ 633008 h 1947326"/>
                <a:gd name="connsiteY23" fmla="*/ 633008 h 194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a:solidFill>
                  <a:prstClr val="black"/>
                </a:solidFill>
                <a:latin typeface="思源黑体 CN Regular" panose="020B0500000000000000" pitchFamily="34" charset="-122"/>
                <a:ea typeface="思源黑体 CN Regular" panose="020B0500000000000000" pitchFamily="34" charset="-122"/>
              </a:endParaRPr>
            </a:p>
          </p:txBody>
        </p:sp>
      </p:grpSp>
      <p:sp>
        <p:nvSpPr>
          <p:cNvPr id="17" name="Freeform 18">
            <a:extLst>
              <a:ext uri="{FF2B5EF4-FFF2-40B4-BE49-F238E27FC236}">
                <a16:creationId xmlns:a16="http://schemas.microsoft.com/office/drawing/2014/main" id="{4A37687E-57D9-0C42-AE34-92F3643C6CD7}"/>
              </a:ext>
            </a:extLst>
          </p:cNvPr>
          <p:cNvSpPr>
            <a:spLocks noEditPoints="1"/>
          </p:cNvSpPr>
          <p:nvPr/>
        </p:nvSpPr>
        <p:spPr bwMode="auto">
          <a:xfrm>
            <a:off x="7219425" y="2777431"/>
            <a:ext cx="351183" cy="348488"/>
          </a:xfrm>
          <a:custGeom>
            <a:avLst/>
            <a:gdLst>
              <a:gd name="T0" fmla="*/ 633008 h 1947326"/>
              <a:gd name="T1" fmla="*/ 633008 h 1947326"/>
              <a:gd name="T2" fmla="*/ 633008 h 1947326"/>
              <a:gd name="T3" fmla="*/ 633008 h 1947326"/>
              <a:gd name="T4" fmla="*/ 633008 h 1947326"/>
              <a:gd name="T5" fmla="*/ 633008 h 1947326"/>
              <a:gd name="T6" fmla="*/ 633008 h 1947326"/>
              <a:gd name="T7" fmla="*/ 633008 h 1947326"/>
              <a:gd name="T8" fmla="*/ 633008 h 1947326"/>
              <a:gd name="T9" fmla="*/ 633008 h 1947326"/>
              <a:gd name="T10" fmla="*/ 633008 h 1947326"/>
              <a:gd name="T11" fmla="*/ 633008 h 1947326"/>
              <a:gd name="T12" fmla="*/ 633008 h 1947326"/>
              <a:gd name="T13" fmla="*/ 633008 h 1947326"/>
              <a:gd name="T14" fmla="*/ 633008 h 1947326"/>
              <a:gd name="T15" fmla="*/ 633008 h 1947326"/>
              <a:gd name="T16" fmla="*/ 633008 h 1947326"/>
              <a:gd name="T17" fmla="*/ 633008 h 1947326"/>
              <a:gd name="T18" fmla="*/ 633008 h 1947326"/>
              <a:gd name="T19" fmla="*/ 633008 h 1947326"/>
              <a:gd name="T20" fmla="*/ 633008 h 1947326"/>
              <a:gd name="T21" fmla="*/ 633008 h 1947326"/>
              <a:gd name="T22" fmla="*/ 633008 h 1947326"/>
              <a:gd name="T23" fmla="*/ 633008 h 1947326"/>
              <a:gd name="T24" fmla="*/ 633008 h 1947326"/>
              <a:gd name="T25" fmla="*/ 633008 h 1947326"/>
              <a:gd name="T26" fmla="*/ 633008 h 1947326"/>
              <a:gd name="T27" fmla="*/ 633008 h 1947326"/>
              <a:gd name="T28" fmla="*/ 633008 h 1947326"/>
              <a:gd name="T29" fmla="*/ 633008 h 1947326"/>
              <a:gd name="T30" fmla="*/ 633008 h 1947326"/>
              <a:gd name="T31" fmla="*/ 633008 h 1947326"/>
              <a:gd name="T32" fmla="*/ 633008 h 1947326"/>
              <a:gd name="T33" fmla="*/ 633008 h 1947326"/>
              <a:gd name="T34" fmla="*/ 633008 h 1947326"/>
              <a:gd name="T35" fmla="*/ 633008 h 1947326"/>
              <a:gd name="T36" fmla="*/ 633008 h 1947326"/>
              <a:gd name="T37" fmla="*/ 633008 h 1947326"/>
              <a:gd name="T38" fmla="*/ 633008 h 1947326"/>
              <a:gd name="T39" fmla="*/ 633008 h 1947326"/>
              <a:gd name="T40" fmla="*/ 633008 h 1947326"/>
              <a:gd name="T41" fmla="*/ 633008 h 1947326"/>
              <a:gd name="T42" fmla="*/ 633008 h 1947326"/>
              <a:gd name="T43" fmla="*/ 633008 h 1947326"/>
              <a:gd name="T44" fmla="*/ 633008 h 1947326"/>
              <a:gd name="T45" fmla="*/ 633008 h 1947326"/>
              <a:gd name="T46" fmla="*/ 633008 h 1947326"/>
              <a:gd name="T47" fmla="*/ 633008 h 1947326"/>
              <a:gd name="T48" fmla="*/ 633008 h 1947326"/>
              <a:gd name="T49" fmla="*/ 633008 h 1947326"/>
              <a:gd name="T50" fmla="*/ 633008 h 1947326"/>
              <a:gd name="T51" fmla="*/ 633008 h 1947326"/>
              <a:gd name="T52" fmla="*/ 633008 h 1947326"/>
              <a:gd name="T53" fmla="*/ 633008 h 1947326"/>
              <a:gd name="T54" fmla="*/ 633008 h 1947326"/>
              <a:gd name="T55" fmla="*/ 633008 h 1947326"/>
              <a:gd name="T56" fmla="*/ 633008 h 1947326"/>
              <a:gd name="T57" fmla="*/ 633008 h 1947326"/>
              <a:gd name="T58" fmla="*/ 633008 h 1947326"/>
              <a:gd name="T59" fmla="*/ 633008 h 1947326"/>
              <a:gd name="T60" fmla="*/ 633008 h 1947326"/>
              <a:gd name="T61" fmla="*/ 633008 h 1947326"/>
              <a:gd name="T62" fmla="*/ 633008 h 1947326"/>
              <a:gd name="T63" fmla="*/ 633008 h 1947326"/>
              <a:gd name="T64" fmla="*/ 633008 h 1947326"/>
              <a:gd name="T65" fmla="*/ 633008 h 1947326"/>
              <a:gd name="T66" fmla="*/ 633008 h 1947326"/>
              <a:gd name="T67" fmla="*/ 633008 h 1947326"/>
              <a:gd name="T68" fmla="*/ 633008 h 1947326"/>
              <a:gd name="T69" fmla="*/ 633008 h 1947326"/>
              <a:gd name="T70" fmla="*/ 633008 h 1947326"/>
              <a:gd name="T71" fmla="*/ 633008 h 1947326"/>
              <a:gd name="T72" fmla="*/ 633008 h 1947326"/>
              <a:gd name="T73" fmla="*/ 633008 h 1947326"/>
              <a:gd name="T74" fmla="*/ 633008 h 1947326"/>
              <a:gd name="T75" fmla="*/ 633008 h 1947326"/>
              <a:gd name="T76" fmla="*/ 633008 h 1947326"/>
              <a:gd name="T77" fmla="*/ 633008 h 1947326"/>
              <a:gd name="T78" fmla="*/ 633008 h 1947326"/>
              <a:gd name="T79" fmla="*/ 633008 h 1947326"/>
              <a:gd name="T80" fmla="*/ 633008 h 1947326"/>
              <a:gd name="T81" fmla="*/ 633008 h 1947326"/>
              <a:gd name="T82" fmla="*/ 633008 h 1947326"/>
              <a:gd name="T83" fmla="*/ 633008 h 1947326"/>
              <a:gd name="T84" fmla="*/ 633008 h 1947326"/>
              <a:gd name="T85" fmla="*/ 633008 h 1947326"/>
              <a:gd name="T86" fmla="*/ 633008 h 1947326"/>
              <a:gd name="T87" fmla="*/ 633008 h 1947326"/>
              <a:gd name="T88" fmla="*/ 633008 h 1947326"/>
              <a:gd name="T89" fmla="*/ 633008 h 1947326"/>
              <a:gd name="T90" fmla="*/ 633008 h 1947326"/>
              <a:gd name="T91" fmla="*/ 633008 h 1947326"/>
              <a:gd name="T92" fmla="*/ 633008 h 1947326"/>
              <a:gd name="T93" fmla="*/ 633008 h 1947326"/>
              <a:gd name="T94" fmla="*/ 633008 h 1947326"/>
              <a:gd name="T95" fmla="*/ 633008 h 1947326"/>
              <a:gd name="T96" fmla="*/ 633008 h 1947326"/>
              <a:gd name="T97" fmla="*/ 633008 h 1947326"/>
              <a:gd name="T98" fmla="*/ 633008 h 1947326"/>
              <a:gd name="T99" fmla="*/ 633008 h 1947326"/>
              <a:gd name="T100" fmla="*/ 633008 h 1947326"/>
              <a:gd name="T101" fmla="*/ 633008 h 1947326"/>
              <a:gd name="T102" fmla="*/ 633008 h 1947326"/>
              <a:gd name="T103" fmla="*/ 633008 h 1947326"/>
              <a:gd name="T104" fmla="*/ 633008 h 1947326"/>
              <a:gd name="T105" fmla="*/ 633008 h 1947326"/>
              <a:gd name="T106" fmla="*/ 633008 h 1947326"/>
              <a:gd name="T107" fmla="*/ 633008 h 1947326"/>
              <a:gd name="T108" fmla="*/ 633008 h 1947326"/>
              <a:gd name="T109" fmla="*/ 633008 h 1947326"/>
              <a:gd name="T110" fmla="*/ 633008 h 1947326"/>
              <a:gd name="T111" fmla="*/ 633008 h 1947326"/>
              <a:gd name="T112" fmla="*/ 633008 h 1947326"/>
              <a:gd name="T113" fmla="*/ 633008 h 1947326"/>
              <a:gd name="T114" fmla="*/ 633008 h 1947326"/>
              <a:gd name="T115" fmla="*/ 633008 h 1947326"/>
              <a:gd name="T116" fmla="*/ 633008 h 1947326"/>
              <a:gd name="T117" fmla="*/ 633008 h 1947326"/>
              <a:gd name="T118" fmla="*/ 633008 h 1947326"/>
              <a:gd name="T119" fmla="*/ 633008 h 1947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chemeClr val="bg1"/>
          </a:solidFill>
          <a:ln>
            <a:noFill/>
          </a:ln>
          <a:effectLst/>
        </p:spPr>
        <p:txBody>
          <a:bodyPr vert="horz" wrap="square" lIns="67391" tIns="33696" rIns="67391" bIns="33696" numCol="1" anchor="t" anchorCtr="0" compatLnSpc="1"/>
          <a:lstStyle/>
          <a:p>
            <a:endParaRPr lang="zh-CN" altLang="en-US">
              <a:solidFill>
                <a:prstClr val="black"/>
              </a:solidFill>
              <a:latin typeface="思源黑体 CN Regular" panose="020B0500000000000000" pitchFamily="34" charset="-122"/>
              <a:ea typeface="思源黑体 CN Regular" panose="020B0500000000000000" pitchFamily="34" charset="-122"/>
            </a:endParaRPr>
          </a:p>
        </p:txBody>
      </p:sp>
      <p:grpSp>
        <p:nvGrpSpPr>
          <p:cNvPr id="18" name="Group 18">
            <a:extLst>
              <a:ext uri="{FF2B5EF4-FFF2-40B4-BE49-F238E27FC236}">
                <a16:creationId xmlns:a16="http://schemas.microsoft.com/office/drawing/2014/main" id="{7E3CFC4C-2D54-6AB6-0205-F23274747851}"/>
              </a:ext>
            </a:extLst>
          </p:cNvPr>
          <p:cNvGrpSpPr>
            <a:grpSpLocks noChangeAspect="1"/>
          </p:cNvGrpSpPr>
          <p:nvPr/>
        </p:nvGrpSpPr>
        <p:grpSpPr bwMode="auto">
          <a:xfrm>
            <a:off x="9811144" y="2794736"/>
            <a:ext cx="363806" cy="313878"/>
            <a:chOff x="3525" y="1887"/>
            <a:chExt cx="630" cy="546"/>
          </a:xfrm>
          <a:solidFill>
            <a:schemeClr val="bg1"/>
          </a:solidFill>
          <a:effectLst/>
        </p:grpSpPr>
        <p:sp>
          <p:nvSpPr>
            <p:cNvPr id="19" name="Freeform 19">
              <a:extLst>
                <a:ext uri="{FF2B5EF4-FFF2-40B4-BE49-F238E27FC236}">
                  <a16:creationId xmlns:a16="http://schemas.microsoft.com/office/drawing/2014/main" id="{C26FD101-219E-3A9C-75B0-7F9532302502}"/>
                </a:ext>
              </a:extLst>
            </p:cNvPr>
            <p:cNvSpPr/>
            <p:nvPr/>
          </p:nvSpPr>
          <p:spPr bwMode="auto">
            <a:xfrm>
              <a:off x="3623" y="2117"/>
              <a:ext cx="129" cy="227"/>
            </a:xfrm>
            <a:custGeom>
              <a:avLst/>
              <a:gdLst>
                <a:gd name="T0" fmla="*/ 633008 h 1947326"/>
                <a:gd name="T1" fmla="*/ 633008 h 1947326"/>
                <a:gd name="T2" fmla="*/ 633008 h 1947326"/>
                <a:gd name="T3" fmla="*/ 633008 h 1947326"/>
                <a:gd name="T4" fmla="*/ 633008 h 1947326"/>
                <a:gd name="T5" fmla="*/ 633008 h 1947326"/>
                <a:gd name="T6" fmla="*/ 633008 h 1947326"/>
                <a:gd name="T7" fmla="*/ 633008 h 1947326"/>
                <a:gd name="T8" fmla="*/ 633008 h 1947326"/>
                <a:gd name="T9" fmla="*/ 633008 h 1947326"/>
                <a:gd name="T10" fmla="*/ 633008 h 1947326"/>
                <a:gd name="T11" fmla="*/ 633008 h 1947326"/>
                <a:gd name="T12" fmla="*/ 633008 h 1947326"/>
                <a:gd name="T13" fmla="*/ 633008 h 1947326"/>
                <a:gd name="T14" fmla="*/ 633008 h 1947326"/>
                <a:gd name="T15" fmla="*/ 633008 h 1947326"/>
                <a:gd name="T16" fmla="*/ 633008 h 1947326"/>
                <a:gd name="T17" fmla="*/ 633008 h 1947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a:solidFill>
                  <a:prstClr val="black"/>
                </a:solidFill>
                <a:latin typeface="思源黑体 CN Regular" panose="020B0500000000000000" pitchFamily="34" charset="-122"/>
                <a:ea typeface="思源黑体 CN Regular" panose="020B0500000000000000" pitchFamily="34" charset="-122"/>
              </a:endParaRPr>
            </a:p>
          </p:txBody>
        </p:sp>
        <p:sp>
          <p:nvSpPr>
            <p:cNvPr id="20" name="Freeform 20">
              <a:extLst>
                <a:ext uri="{FF2B5EF4-FFF2-40B4-BE49-F238E27FC236}">
                  <a16:creationId xmlns:a16="http://schemas.microsoft.com/office/drawing/2014/main" id="{AD38E31C-91FF-4B81-50EA-3281CE0B9661}"/>
                </a:ext>
              </a:extLst>
            </p:cNvPr>
            <p:cNvSpPr/>
            <p:nvPr/>
          </p:nvSpPr>
          <p:spPr bwMode="auto">
            <a:xfrm>
              <a:off x="3809" y="2033"/>
              <a:ext cx="129" cy="311"/>
            </a:xfrm>
            <a:custGeom>
              <a:avLst/>
              <a:gdLst>
                <a:gd name="T0" fmla="*/ 633008 h 1947326"/>
                <a:gd name="T1" fmla="*/ 633008 h 1947326"/>
                <a:gd name="T2" fmla="*/ 633008 h 1947326"/>
                <a:gd name="T3" fmla="*/ 633008 h 1947326"/>
                <a:gd name="T4" fmla="*/ 633008 h 1947326"/>
                <a:gd name="T5" fmla="*/ 633008 h 1947326"/>
                <a:gd name="T6" fmla="*/ 633008 h 1947326"/>
                <a:gd name="T7" fmla="*/ 633008 h 1947326"/>
                <a:gd name="T8" fmla="*/ 633008 h 1947326"/>
                <a:gd name="T9" fmla="*/ 633008 h 1947326"/>
                <a:gd name="T10" fmla="*/ 633008 h 1947326"/>
                <a:gd name="T11" fmla="*/ 633008 h 1947326"/>
                <a:gd name="T12" fmla="*/ 633008 h 1947326"/>
                <a:gd name="T13" fmla="*/ 633008 h 1947326"/>
                <a:gd name="T14" fmla="*/ 633008 h 1947326"/>
                <a:gd name="T15" fmla="*/ 633008 h 1947326"/>
                <a:gd name="T16" fmla="*/ 633008 h 1947326"/>
                <a:gd name="T17" fmla="*/ 633008 h 1947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a:solidFill>
                  <a:prstClr val="black"/>
                </a:solidFill>
                <a:latin typeface="思源黑体 CN Regular" panose="020B0500000000000000" pitchFamily="34" charset="-122"/>
                <a:ea typeface="思源黑体 CN Regular" panose="020B0500000000000000" pitchFamily="34" charset="-122"/>
              </a:endParaRPr>
            </a:p>
          </p:txBody>
        </p:sp>
        <p:sp>
          <p:nvSpPr>
            <p:cNvPr id="21" name="Freeform 21">
              <a:extLst>
                <a:ext uri="{FF2B5EF4-FFF2-40B4-BE49-F238E27FC236}">
                  <a16:creationId xmlns:a16="http://schemas.microsoft.com/office/drawing/2014/main" id="{735C9E2F-9946-00C4-6121-EC1823E8EFAB}"/>
                </a:ext>
              </a:extLst>
            </p:cNvPr>
            <p:cNvSpPr/>
            <p:nvPr/>
          </p:nvSpPr>
          <p:spPr bwMode="auto">
            <a:xfrm>
              <a:off x="3997" y="1964"/>
              <a:ext cx="129" cy="380"/>
            </a:xfrm>
            <a:custGeom>
              <a:avLst/>
              <a:gdLst>
                <a:gd name="T0" fmla="*/ 633008 h 1947326"/>
                <a:gd name="T1" fmla="*/ 633008 h 1947326"/>
                <a:gd name="T2" fmla="*/ 633008 h 1947326"/>
                <a:gd name="T3" fmla="*/ 633008 h 1947326"/>
                <a:gd name="T4" fmla="*/ 633008 h 1947326"/>
                <a:gd name="T5" fmla="*/ 633008 h 1947326"/>
                <a:gd name="T6" fmla="*/ 633008 h 1947326"/>
                <a:gd name="T7" fmla="*/ 633008 h 1947326"/>
                <a:gd name="T8" fmla="*/ 633008 h 1947326"/>
                <a:gd name="T9" fmla="*/ 633008 h 1947326"/>
                <a:gd name="T10" fmla="*/ 633008 h 1947326"/>
                <a:gd name="T11" fmla="*/ 633008 h 1947326"/>
                <a:gd name="T12" fmla="*/ 633008 h 1947326"/>
                <a:gd name="T13" fmla="*/ 633008 h 1947326"/>
                <a:gd name="T14" fmla="*/ 633008 h 1947326"/>
                <a:gd name="T15" fmla="*/ 633008 h 1947326"/>
                <a:gd name="T16" fmla="*/ 633008 h 1947326"/>
                <a:gd name="T17" fmla="*/ 633008 h 1947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a:solidFill>
                  <a:prstClr val="black"/>
                </a:solidFill>
                <a:latin typeface="思源黑体 CN Regular" panose="020B0500000000000000" pitchFamily="34" charset="-122"/>
                <a:ea typeface="思源黑体 CN Regular" panose="020B0500000000000000" pitchFamily="34" charset="-122"/>
              </a:endParaRPr>
            </a:p>
          </p:txBody>
        </p:sp>
        <p:sp>
          <p:nvSpPr>
            <p:cNvPr id="22" name="Freeform 22">
              <a:extLst>
                <a:ext uri="{FF2B5EF4-FFF2-40B4-BE49-F238E27FC236}">
                  <a16:creationId xmlns:a16="http://schemas.microsoft.com/office/drawing/2014/main" id="{8F57C363-1E74-C6D6-1ECE-0AB44F33E908}"/>
                </a:ext>
              </a:extLst>
            </p:cNvPr>
            <p:cNvSpPr/>
            <p:nvPr/>
          </p:nvSpPr>
          <p:spPr bwMode="auto">
            <a:xfrm>
              <a:off x="3525" y="1887"/>
              <a:ext cx="630" cy="546"/>
            </a:xfrm>
            <a:custGeom>
              <a:avLst/>
              <a:gdLst>
                <a:gd name="T0" fmla="*/ 633008 h 1947326"/>
                <a:gd name="T1" fmla="*/ 633008 h 1947326"/>
                <a:gd name="T2" fmla="*/ 633008 h 1947326"/>
                <a:gd name="T3" fmla="*/ 633008 h 1947326"/>
                <a:gd name="T4" fmla="*/ 633008 h 1947326"/>
                <a:gd name="T5" fmla="*/ 633008 h 1947326"/>
                <a:gd name="T6" fmla="*/ 633008 h 1947326"/>
                <a:gd name="T7" fmla="*/ 633008 h 1947326"/>
                <a:gd name="T8" fmla="*/ 633008 h 1947326"/>
                <a:gd name="T9" fmla="*/ 633008 h 1947326"/>
                <a:gd name="T10" fmla="*/ 633008 h 1947326"/>
                <a:gd name="T11" fmla="*/ 633008 h 1947326"/>
                <a:gd name="T12" fmla="*/ 633008 h 1947326"/>
                <a:gd name="T13" fmla="*/ 633008 h 1947326"/>
                <a:gd name="T14" fmla="*/ 633008 h 1947326"/>
                <a:gd name="T15" fmla="*/ 633008 h 1947326"/>
                <a:gd name="T16" fmla="*/ 633008 h 1947326"/>
                <a:gd name="T17" fmla="*/ 633008 h 1947326"/>
                <a:gd name="T18" fmla="*/ 633008 h 1947326"/>
                <a:gd name="T19" fmla="*/ 633008 h 1947326"/>
                <a:gd name="T20" fmla="*/ 633008 h 1947326"/>
                <a:gd name="T21" fmla="*/ 633008 h 1947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a:solidFill>
                  <a:prstClr val="black"/>
                </a:solidFill>
                <a:latin typeface="思源黑体 CN Regular" panose="020B0500000000000000" pitchFamily="34" charset="-122"/>
                <a:ea typeface="思源黑体 CN Regular" panose="020B0500000000000000" pitchFamily="34" charset="-122"/>
              </a:endParaRPr>
            </a:p>
          </p:txBody>
        </p:sp>
      </p:grpSp>
      <p:sp>
        <p:nvSpPr>
          <p:cNvPr id="23" name="矩形: 圆角 54">
            <a:extLst>
              <a:ext uri="{FF2B5EF4-FFF2-40B4-BE49-F238E27FC236}">
                <a16:creationId xmlns:a16="http://schemas.microsoft.com/office/drawing/2014/main" id="{06151A47-9FAC-CFF3-5EF3-7312486997B2}"/>
              </a:ext>
            </a:extLst>
          </p:cNvPr>
          <p:cNvSpPr/>
          <p:nvPr>
            <p:custDataLst>
              <p:tags r:id="rId1"/>
            </p:custDataLst>
          </p:nvPr>
        </p:nvSpPr>
        <p:spPr>
          <a:xfrm>
            <a:off x="6466473" y="3472517"/>
            <a:ext cx="1857087" cy="391410"/>
          </a:xfrm>
          <a:prstGeom prst="round2Diag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输入小标题</a:t>
            </a:r>
          </a:p>
        </p:txBody>
      </p:sp>
      <p:sp>
        <p:nvSpPr>
          <p:cNvPr id="24" name="矩形: 圆角 46">
            <a:extLst>
              <a:ext uri="{FF2B5EF4-FFF2-40B4-BE49-F238E27FC236}">
                <a16:creationId xmlns:a16="http://schemas.microsoft.com/office/drawing/2014/main" id="{A82E0E20-9A1F-553F-BC2D-D69FAD184749}"/>
              </a:ext>
            </a:extLst>
          </p:cNvPr>
          <p:cNvSpPr/>
          <p:nvPr>
            <p:custDataLst>
              <p:tags r:id="rId2"/>
            </p:custDataLst>
          </p:nvPr>
        </p:nvSpPr>
        <p:spPr>
          <a:xfrm>
            <a:off x="3868442" y="3472517"/>
            <a:ext cx="1857087" cy="391410"/>
          </a:xfrm>
          <a:prstGeom prst="round2Diag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输入小标题</a:t>
            </a:r>
          </a:p>
        </p:txBody>
      </p:sp>
      <p:sp>
        <p:nvSpPr>
          <p:cNvPr id="25" name="矩形: 圆角 39">
            <a:extLst>
              <a:ext uri="{FF2B5EF4-FFF2-40B4-BE49-F238E27FC236}">
                <a16:creationId xmlns:a16="http://schemas.microsoft.com/office/drawing/2014/main" id="{F4C648EE-2D55-07D2-609D-6197B1565BA2}"/>
              </a:ext>
            </a:extLst>
          </p:cNvPr>
          <p:cNvSpPr/>
          <p:nvPr>
            <p:custDataLst>
              <p:tags r:id="rId3"/>
            </p:custDataLst>
          </p:nvPr>
        </p:nvSpPr>
        <p:spPr>
          <a:xfrm>
            <a:off x="1270411" y="3472517"/>
            <a:ext cx="1857087" cy="391410"/>
          </a:xfrm>
          <a:prstGeom prst="round2Diag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输入小标题</a:t>
            </a:r>
          </a:p>
        </p:txBody>
      </p:sp>
      <p:sp>
        <p:nvSpPr>
          <p:cNvPr id="26" name="矩形: 圆角 63">
            <a:extLst>
              <a:ext uri="{FF2B5EF4-FFF2-40B4-BE49-F238E27FC236}">
                <a16:creationId xmlns:a16="http://schemas.microsoft.com/office/drawing/2014/main" id="{A833E7C3-4777-3B99-BC7C-989576A2D585}"/>
              </a:ext>
            </a:extLst>
          </p:cNvPr>
          <p:cNvSpPr/>
          <p:nvPr>
            <p:custDataLst>
              <p:tags r:id="rId4"/>
            </p:custDataLst>
          </p:nvPr>
        </p:nvSpPr>
        <p:spPr>
          <a:xfrm>
            <a:off x="9064504" y="3472517"/>
            <a:ext cx="1857087" cy="391410"/>
          </a:xfrm>
          <a:prstGeom prst="round2Diag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输入小标题</a:t>
            </a:r>
          </a:p>
        </p:txBody>
      </p:sp>
      <p:sp>
        <p:nvSpPr>
          <p:cNvPr id="27" name="文本框 26">
            <a:extLst>
              <a:ext uri="{FF2B5EF4-FFF2-40B4-BE49-F238E27FC236}">
                <a16:creationId xmlns:a16="http://schemas.microsoft.com/office/drawing/2014/main" id="{C1CBC7D9-E14A-D984-83BA-5ECEE7DFA8C0}"/>
              </a:ext>
            </a:extLst>
          </p:cNvPr>
          <p:cNvSpPr txBox="1"/>
          <p:nvPr/>
        </p:nvSpPr>
        <p:spPr>
          <a:xfrm>
            <a:off x="1031421" y="4197307"/>
            <a:ext cx="2335067" cy="1194686"/>
          </a:xfrm>
          <a:prstGeom prst="rect">
            <a:avLst/>
          </a:prstGeom>
          <a:noFill/>
          <a:effectLst/>
        </p:spPr>
        <p:txBody>
          <a:bodyPr wrap="square" lIns="91440" tIns="45720" rIns="91440" bIns="45720" rtlCol="0">
            <a:spAutoFit/>
          </a:bodyPr>
          <a:lstStyle/>
          <a:p>
            <a:pPr marL="0" marR="0" lvl="0" indent="0" algn="ctr" defTabSz="914400" rtl="0" eaLnBrk="1" fontAlgn="auto" latinLnBrk="0" hangingPunct="1">
              <a:lnSpc>
                <a:spcPct val="130000"/>
              </a:lnSpc>
              <a:buClrTx/>
              <a:buSzTx/>
              <a:buFontTx/>
              <a:buNone/>
              <a:tabLst/>
              <a:defRPr/>
            </a:pPr>
            <a:r>
              <a:rPr kumimoji="0" lang="zh-CN" altLang="en-US" sz="14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4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endParaRPr>
          </a:p>
        </p:txBody>
      </p:sp>
      <p:sp>
        <p:nvSpPr>
          <p:cNvPr id="28" name="文本框 27">
            <a:extLst>
              <a:ext uri="{FF2B5EF4-FFF2-40B4-BE49-F238E27FC236}">
                <a16:creationId xmlns:a16="http://schemas.microsoft.com/office/drawing/2014/main" id="{D253F346-E3C5-CCA6-AA32-7020C2AD6324}"/>
              </a:ext>
            </a:extLst>
          </p:cNvPr>
          <p:cNvSpPr txBox="1"/>
          <p:nvPr/>
        </p:nvSpPr>
        <p:spPr>
          <a:xfrm>
            <a:off x="3629452" y="4197307"/>
            <a:ext cx="2335067" cy="1194686"/>
          </a:xfrm>
          <a:prstGeom prst="rect">
            <a:avLst/>
          </a:prstGeom>
          <a:noFill/>
          <a:effectLst/>
        </p:spPr>
        <p:txBody>
          <a:bodyPr wrap="square" lIns="91440" tIns="45720" rIns="91440" bIns="45720" rtlCol="0">
            <a:spAutoFit/>
          </a:bodyPr>
          <a:lstStyle/>
          <a:p>
            <a:pPr marL="0" marR="0" lvl="0" indent="0" algn="ctr" defTabSz="914400" rtl="0" eaLnBrk="1" fontAlgn="auto" latinLnBrk="0" hangingPunct="1">
              <a:lnSpc>
                <a:spcPct val="130000"/>
              </a:lnSpc>
              <a:buClrTx/>
              <a:buSzTx/>
              <a:buFontTx/>
              <a:buNone/>
              <a:tabLst/>
              <a:defRPr/>
            </a:pPr>
            <a:r>
              <a:rPr kumimoji="0" lang="zh-CN" altLang="en-US" sz="14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4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endParaRPr>
          </a:p>
        </p:txBody>
      </p:sp>
      <p:sp>
        <p:nvSpPr>
          <p:cNvPr id="29" name="文本框 28">
            <a:extLst>
              <a:ext uri="{FF2B5EF4-FFF2-40B4-BE49-F238E27FC236}">
                <a16:creationId xmlns:a16="http://schemas.microsoft.com/office/drawing/2014/main" id="{3B6B4357-FE1E-27B3-BD4F-168A6624BE52}"/>
              </a:ext>
            </a:extLst>
          </p:cNvPr>
          <p:cNvSpPr txBox="1"/>
          <p:nvPr/>
        </p:nvSpPr>
        <p:spPr>
          <a:xfrm>
            <a:off x="6227483" y="4197307"/>
            <a:ext cx="2335067" cy="1194686"/>
          </a:xfrm>
          <a:prstGeom prst="rect">
            <a:avLst/>
          </a:prstGeom>
          <a:noFill/>
          <a:effectLst/>
        </p:spPr>
        <p:txBody>
          <a:bodyPr wrap="square" lIns="91440" tIns="45720" rIns="91440" bIns="45720" rtlCol="0">
            <a:spAutoFit/>
          </a:bodyPr>
          <a:lstStyle/>
          <a:p>
            <a:pPr marL="0" marR="0" lvl="0" indent="0" algn="ctr" defTabSz="914400" rtl="0" eaLnBrk="1" fontAlgn="auto" latinLnBrk="0" hangingPunct="1">
              <a:lnSpc>
                <a:spcPct val="130000"/>
              </a:lnSpc>
              <a:buClrTx/>
              <a:buSzTx/>
              <a:buFontTx/>
              <a:buNone/>
              <a:tabLst/>
              <a:defRPr/>
            </a:pPr>
            <a:r>
              <a:rPr kumimoji="0" lang="zh-CN" altLang="en-US" sz="14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4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endParaRPr>
          </a:p>
        </p:txBody>
      </p:sp>
      <p:sp>
        <p:nvSpPr>
          <p:cNvPr id="30" name="文本框 29">
            <a:extLst>
              <a:ext uri="{FF2B5EF4-FFF2-40B4-BE49-F238E27FC236}">
                <a16:creationId xmlns:a16="http://schemas.microsoft.com/office/drawing/2014/main" id="{8FDC91C7-3A4A-C177-48A6-3EC337E589D9}"/>
              </a:ext>
            </a:extLst>
          </p:cNvPr>
          <p:cNvSpPr txBox="1"/>
          <p:nvPr/>
        </p:nvSpPr>
        <p:spPr>
          <a:xfrm>
            <a:off x="8825514" y="4197307"/>
            <a:ext cx="2335067" cy="1194686"/>
          </a:xfrm>
          <a:prstGeom prst="rect">
            <a:avLst/>
          </a:prstGeom>
          <a:noFill/>
          <a:effectLst/>
        </p:spPr>
        <p:txBody>
          <a:bodyPr wrap="square" lIns="91440" tIns="45720" rIns="91440" bIns="45720" rtlCol="0">
            <a:spAutoFit/>
          </a:bodyPr>
          <a:lstStyle/>
          <a:p>
            <a:pPr marL="0" marR="0" lvl="0" indent="0" algn="ctr" defTabSz="914400" rtl="0" eaLnBrk="1" fontAlgn="auto" latinLnBrk="0" hangingPunct="1">
              <a:lnSpc>
                <a:spcPct val="130000"/>
              </a:lnSpc>
              <a:buClrTx/>
              <a:buSzTx/>
              <a:buFontTx/>
              <a:buNone/>
              <a:tabLst/>
              <a:defRPr/>
            </a:pPr>
            <a:r>
              <a:rPr kumimoji="0" lang="zh-CN" altLang="en-US" sz="14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4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endParaRPr>
          </a:p>
        </p:txBody>
      </p:sp>
      <p:cxnSp>
        <p:nvCxnSpPr>
          <p:cNvPr id="31" name="直接连接符 30">
            <a:extLst>
              <a:ext uri="{FF2B5EF4-FFF2-40B4-BE49-F238E27FC236}">
                <a16:creationId xmlns:a16="http://schemas.microsoft.com/office/drawing/2014/main" id="{F96C6531-1F88-012A-657D-84B838A7091D}"/>
              </a:ext>
            </a:extLst>
          </p:cNvPr>
          <p:cNvCxnSpPr/>
          <p:nvPr/>
        </p:nvCxnSpPr>
        <p:spPr>
          <a:xfrm>
            <a:off x="2009099" y="4059624"/>
            <a:ext cx="37971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2407AE2-59E9-78B9-3581-DFD06BE614B7}"/>
              </a:ext>
            </a:extLst>
          </p:cNvPr>
          <p:cNvCxnSpPr/>
          <p:nvPr/>
        </p:nvCxnSpPr>
        <p:spPr>
          <a:xfrm>
            <a:off x="4607130" y="4059624"/>
            <a:ext cx="37971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FC59513-3FA8-46F8-C65C-1129BCDAF060}"/>
              </a:ext>
            </a:extLst>
          </p:cNvPr>
          <p:cNvCxnSpPr>
            <a:cxnSpLocks/>
          </p:cNvCxnSpPr>
          <p:nvPr/>
        </p:nvCxnSpPr>
        <p:spPr>
          <a:xfrm>
            <a:off x="7205161" y="4059624"/>
            <a:ext cx="37971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93DDF03-1711-C325-9C22-632D0CC46979}"/>
              </a:ext>
            </a:extLst>
          </p:cNvPr>
          <p:cNvCxnSpPr/>
          <p:nvPr/>
        </p:nvCxnSpPr>
        <p:spPr>
          <a:xfrm>
            <a:off x="9803192" y="4059624"/>
            <a:ext cx="37971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22346A00-DE5B-5EEE-3F87-8CEC5FF74296}"/>
              </a:ext>
            </a:extLst>
          </p:cNvPr>
          <p:cNvSpPr txBox="1"/>
          <p:nvPr/>
        </p:nvSpPr>
        <p:spPr>
          <a:xfrm>
            <a:off x="4977745" y="1268727"/>
            <a:ext cx="2236510"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70C0"/>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关键词标题</a:t>
            </a:r>
          </a:p>
        </p:txBody>
      </p:sp>
      <p:sp>
        <p:nvSpPr>
          <p:cNvPr id="36" name="文本框 35">
            <a:extLst>
              <a:ext uri="{FF2B5EF4-FFF2-40B4-BE49-F238E27FC236}">
                <a16:creationId xmlns:a16="http://schemas.microsoft.com/office/drawing/2014/main" id="{19DE7440-49FE-F43B-218A-1BC5EC808792}"/>
              </a:ext>
            </a:extLst>
          </p:cNvPr>
          <p:cNvSpPr txBox="1"/>
          <p:nvPr/>
        </p:nvSpPr>
        <p:spPr>
          <a:xfrm>
            <a:off x="3289284" y="1779487"/>
            <a:ext cx="5613433" cy="712054"/>
          </a:xfrm>
          <a:prstGeom prst="rect">
            <a:avLst/>
          </a:prstGeom>
          <a:noFill/>
          <a:effectLst/>
        </p:spPr>
        <p:txBody>
          <a:bodyPr wrap="square" lIns="91440" tIns="45720" rIns="91440" bIns="45720" rtlCol="0">
            <a:spAutoFit/>
          </a:bodyPr>
          <a:lstStyle/>
          <a:p>
            <a:pPr marL="0" marR="0" lvl="0" indent="0" algn="ctr" defTabSz="914400" rtl="0" eaLnBrk="1" fontAlgn="auto" latinLnBrk="0" hangingPunct="1">
              <a:lnSpc>
                <a:spcPct val="130000"/>
              </a:lnSpc>
              <a:buClrTx/>
              <a:buSzTx/>
              <a:buFontTx/>
              <a:buNone/>
              <a:tabLst/>
              <a:defRPr/>
            </a:pPr>
            <a:r>
              <a:rPr kumimoji="0" lang="zh-CN" altLang="en-US" sz="16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6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endParaRPr>
          </a:p>
        </p:txBody>
      </p:sp>
    </p:spTree>
    <p:extLst>
      <p:ext uri="{BB962C8B-B14F-4D97-AF65-F5344CB8AC3E}">
        <p14:creationId xmlns:p14="http://schemas.microsoft.com/office/powerpoint/2010/main" val="413628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8C643D7B-9337-8E06-3B6F-A6C5FBB65971}"/>
              </a:ext>
            </a:extLst>
          </p:cNvPr>
          <p:cNvSpPr/>
          <p:nvPr/>
        </p:nvSpPr>
        <p:spPr>
          <a:xfrm>
            <a:off x="704533" y="806158"/>
            <a:ext cx="10782933" cy="5224248"/>
          </a:xfrm>
          <a:prstGeom prst="roundRect">
            <a:avLst>
              <a:gd name="adj" fmla="val 6818"/>
            </a:avLst>
          </a:prstGeom>
          <a:solidFill>
            <a:schemeClr val="bg1"/>
          </a:solidFill>
          <a:ln w="38100">
            <a:noFill/>
          </a:ln>
          <a:effectLst>
            <a:glow rad="177800">
              <a:schemeClr val="bg1">
                <a:lumMod val="8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5" name="椭圆 4">
            <a:extLst>
              <a:ext uri="{FF2B5EF4-FFF2-40B4-BE49-F238E27FC236}">
                <a16:creationId xmlns:a16="http://schemas.microsoft.com/office/drawing/2014/main" id="{B2BFBBA2-0EB0-00F2-2B8F-6AF2CD7F36E5}"/>
              </a:ext>
            </a:extLst>
          </p:cNvPr>
          <p:cNvSpPr/>
          <p:nvPr/>
        </p:nvSpPr>
        <p:spPr>
          <a:xfrm>
            <a:off x="10398051" y="2255520"/>
            <a:ext cx="220368" cy="220368"/>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6" name="椭圆 5">
            <a:extLst>
              <a:ext uri="{FF2B5EF4-FFF2-40B4-BE49-F238E27FC236}">
                <a16:creationId xmlns:a16="http://schemas.microsoft.com/office/drawing/2014/main" id="{8408B724-334A-632D-0AB2-376B5553128F}"/>
              </a:ext>
            </a:extLst>
          </p:cNvPr>
          <p:cNvSpPr/>
          <p:nvPr/>
        </p:nvSpPr>
        <p:spPr>
          <a:xfrm>
            <a:off x="-533717" y="-907202"/>
            <a:ext cx="2863324" cy="2863324"/>
          </a:xfrm>
          <a:prstGeom prst="ellipse">
            <a:avLst/>
          </a:prstGeom>
          <a:gradFill>
            <a:gsLst>
              <a:gs pos="0">
                <a:schemeClr val="accent5">
                  <a:lumMod val="20000"/>
                  <a:lumOff val="80000"/>
                  <a:alpha val="75000"/>
                </a:schemeClr>
              </a:gs>
              <a:gs pos="98000">
                <a:srgbClr val="4F9CE8">
                  <a:alpha val="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8" name="椭圆 7">
            <a:extLst>
              <a:ext uri="{FF2B5EF4-FFF2-40B4-BE49-F238E27FC236}">
                <a16:creationId xmlns:a16="http://schemas.microsoft.com/office/drawing/2014/main" id="{BF5667DB-2336-9C64-F65A-EF4C6995AEBF}"/>
              </a:ext>
            </a:extLst>
          </p:cNvPr>
          <p:cNvSpPr/>
          <p:nvPr/>
        </p:nvSpPr>
        <p:spPr>
          <a:xfrm>
            <a:off x="10076725" y="6325625"/>
            <a:ext cx="1573581" cy="1573581"/>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7" name="椭圆 6">
            <a:extLst>
              <a:ext uri="{FF2B5EF4-FFF2-40B4-BE49-F238E27FC236}">
                <a16:creationId xmlns:a16="http://schemas.microsoft.com/office/drawing/2014/main" id="{B76D1A44-C206-5B49-CB45-F8D9B7530AA4}"/>
              </a:ext>
            </a:extLst>
          </p:cNvPr>
          <p:cNvSpPr/>
          <p:nvPr/>
        </p:nvSpPr>
        <p:spPr>
          <a:xfrm>
            <a:off x="10618419" y="2514737"/>
            <a:ext cx="421851" cy="421851"/>
          </a:xfrm>
          <a:prstGeom prst="ellipse">
            <a:avLst/>
          </a:prstGeom>
          <a:gradFill>
            <a:gsLst>
              <a:gs pos="0">
                <a:schemeClr val="accent5">
                  <a:lumMod val="20000"/>
                  <a:lumOff val="80000"/>
                </a:schemeClr>
              </a:gs>
              <a:gs pos="38000">
                <a:schemeClr val="accent5">
                  <a:lumMod val="60000"/>
                  <a:lumOff val="40000"/>
                </a:schemeClr>
              </a:gs>
              <a:gs pos="85000">
                <a:srgbClr val="4F9CE8"/>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20" name="文本框 19">
            <a:extLst>
              <a:ext uri="{FF2B5EF4-FFF2-40B4-BE49-F238E27FC236}">
                <a16:creationId xmlns:a16="http://schemas.microsoft.com/office/drawing/2014/main" id="{25E90F5E-2345-3868-A256-82FECE86648A}"/>
              </a:ext>
            </a:extLst>
          </p:cNvPr>
          <p:cNvSpPr txBox="1"/>
          <p:nvPr/>
        </p:nvSpPr>
        <p:spPr>
          <a:xfrm>
            <a:off x="1209006" y="2419340"/>
            <a:ext cx="1354455" cy="1932356"/>
          </a:xfrm>
          <a:custGeom>
            <a:avLst/>
            <a:gdLst/>
            <a:ahLst/>
            <a:cxnLst/>
            <a:rect l="l" t="t" r="r" b="b"/>
            <a:pathLst>
              <a:path w="1354455" h="1932356">
                <a:moveTo>
                  <a:pt x="677227" y="0"/>
                </a:moveTo>
                <a:cubicBezTo>
                  <a:pt x="899960" y="0"/>
                  <a:pt x="1068514" y="82020"/>
                  <a:pt x="1182891" y="246060"/>
                </a:cubicBezTo>
                <a:cubicBezTo>
                  <a:pt x="1297267" y="410099"/>
                  <a:pt x="1354455" y="650139"/>
                  <a:pt x="1354455" y="966178"/>
                </a:cubicBezTo>
                <a:cubicBezTo>
                  <a:pt x="1354455" y="1280713"/>
                  <a:pt x="1297267" y="1520376"/>
                  <a:pt x="1182891" y="1685168"/>
                </a:cubicBezTo>
                <a:cubicBezTo>
                  <a:pt x="1068514" y="1849960"/>
                  <a:pt x="899960" y="1932356"/>
                  <a:pt x="677227" y="1932356"/>
                </a:cubicBezTo>
                <a:cubicBezTo>
                  <a:pt x="454495" y="1932356"/>
                  <a:pt x="285940" y="1849960"/>
                  <a:pt x="171564" y="1685168"/>
                </a:cubicBezTo>
                <a:cubicBezTo>
                  <a:pt x="57188" y="1520376"/>
                  <a:pt x="0" y="1280713"/>
                  <a:pt x="0" y="966178"/>
                </a:cubicBezTo>
                <a:cubicBezTo>
                  <a:pt x="0" y="650139"/>
                  <a:pt x="57188" y="410099"/>
                  <a:pt x="171564" y="246060"/>
                </a:cubicBezTo>
                <a:cubicBezTo>
                  <a:pt x="285940" y="82020"/>
                  <a:pt x="454495" y="0"/>
                  <a:pt x="677227" y="0"/>
                </a:cubicBezTo>
                <a:close/>
                <a:moveTo>
                  <a:pt x="677227" y="275406"/>
                </a:moveTo>
                <a:cubicBezTo>
                  <a:pt x="556831" y="275406"/>
                  <a:pt x="469920" y="330713"/>
                  <a:pt x="416495" y="441327"/>
                </a:cubicBezTo>
                <a:cubicBezTo>
                  <a:pt x="363069" y="551941"/>
                  <a:pt x="336356" y="726891"/>
                  <a:pt x="336356" y="966178"/>
                </a:cubicBezTo>
                <a:cubicBezTo>
                  <a:pt x="336356" y="1205465"/>
                  <a:pt x="363069" y="1380416"/>
                  <a:pt x="416495" y="1491030"/>
                </a:cubicBezTo>
                <a:cubicBezTo>
                  <a:pt x="469920" y="1601643"/>
                  <a:pt x="556831" y="1656950"/>
                  <a:pt x="677227" y="1656950"/>
                </a:cubicBezTo>
                <a:cubicBezTo>
                  <a:pt x="797623" y="1656950"/>
                  <a:pt x="884534" y="1601643"/>
                  <a:pt x="937960" y="1491030"/>
                </a:cubicBezTo>
                <a:cubicBezTo>
                  <a:pt x="991386" y="1380416"/>
                  <a:pt x="1018098" y="1205465"/>
                  <a:pt x="1018098" y="966178"/>
                </a:cubicBezTo>
                <a:cubicBezTo>
                  <a:pt x="1018098" y="726891"/>
                  <a:pt x="991386" y="551941"/>
                  <a:pt x="937960" y="441327"/>
                </a:cubicBezTo>
                <a:cubicBezTo>
                  <a:pt x="884534" y="330713"/>
                  <a:pt x="797623" y="275406"/>
                  <a:pt x="677227" y="275406"/>
                </a:cubicBezTo>
                <a:close/>
              </a:path>
            </a:pathLst>
          </a:custGeom>
          <a:solidFill>
            <a:srgbClr val="0070C0"/>
          </a:solidFill>
          <a:ln>
            <a:noFill/>
          </a:ln>
          <a:effectLst>
            <a:reflection stA="32000" endPos="460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7800" dirty="0">
              <a:solidFill>
                <a:schemeClr val="bg1"/>
              </a:solidFill>
              <a:latin typeface="思源黑体 CN Bold" panose="020B0800000000000000" pitchFamily="34" charset="-122"/>
              <a:ea typeface="思源黑体 CN Bold" panose="020B0800000000000000" pitchFamily="34" charset="-122"/>
            </a:endParaRPr>
          </a:p>
        </p:txBody>
      </p:sp>
      <p:sp>
        <p:nvSpPr>
          <p:cNvPr id="22" name="矩形 21">
            <a:extLst>
              <a:ext uri="{FF2B5EF4-FFF2-40B4-BE49-F238E27FC236}">
                <a16:creationId xmlns:a16="http://schemas.microsoft.com/office/drawing/2014/main" id="{5FE10465-971A-659D-F1B9-9631F7F54C51}"/>
              </a:ext>
            </a:extLst>
          </p:cNvPr>
          <p:cNvSpPr/>
          <p:nvPr/>
        </p:nvSpPr>
        <p:spPr>
          <a:xfrm>
            <a:off x="3497985" y="4018598"/>
            <a:ext cx="7962178" cy="277178"/>
          </a:xfrm>
          <a:prstGeom prst="rect">
            <a:avLst/>
          </a:prstGeom>
          <a:gradFill flip="none" rotWithShape="1">
            <a:gsLst>
              <a:gs pos="0">
                <a:srgbClr val="0070C0"/>
              </a:gs>
              <a:gs pos="85000">
                <a:srgbClr val="0070C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23" name="文本框 22">
            <a:extLst>
              <a:ext uri="{FF2B5EF4-FFF2-40B4-BE49-F238E27FC236}">
                <a16:creationId xmlns:a16="http://schemas.microsoft.com/office/drawing/2014/main" id="{A7FB069C-3F1F-0021-09BB-0E97551C324C}"/>
              </a:ext>
            </a:extLst>
          </p:cNvPr>
          <p:cNvSpPr txBox="1"/>
          <p:nvPr/>
        </p:nvSpPr>
        <p:spPr>
          <a:xfrm>
            <a:off x="3874853" y="2337299"/>
            <a:ext cx="6375497" cy="1862048"/>
          </a:xfrm>
          <a:prstGeom prst="rect">
            <a:avLst/>
          </a:prstGeom>
          <a:noFill/>
        </p:spPr>
        <p:txBody>
          <a:bodyPr wrap="square" rtlCol="0">
            <a:spAutoFit/>
          </a:bodyPr>
          <a:lstStyle/>
          <a:p>
            <a:pPr algn="dist"/>
            <a:r>
              <a:rPr lang="zh-CN" altLang="en-US" sz="11500" dirty="0">
                <a:solidFill>
                  <a:srgbClr val="0070C0"/>
                </a:solidFill>
                <a:effectLst>
                  <a:outerShdw blurRad="50800" dist="38100" dir="2700000" algn="tl" rotWithShape="0">
                    <a:srgbClr val="1045B3">
                      <a:alpha val="40000"/>
                    </a:srgbClr>
                  </a:outerShdw>
                </a:effectLst>
                <a:latin typeface="思源黑体 CN Bold" panose="020B0800000000000000" pitchFamily="34" charset="-122"/>
                <a:ea typeface="思源黑体 CN Bold" panose="020B0800000000000000" pitchFamily="34" charset="-122"/>
              </a:rPr>
              <a:t>存在不足</a:t>
            </a:r>
          </a:p>
        </p:txBody>
      </p:sp>
      <p:sp>
        <p:nvSpPr>
          <p:cNvPr id="2" name="文本框 1">
            <a:extLst>
              <a:ext uri="{FF2B5EF4-FFF2-40B4-BE49-F238E27FC236}">
                <a16:creationId xmlns:a16="http://schemas.microsoft.com/office/drawing/2014/main" id="{F1CFE996-EDE7-FDBE-E949-A36F8372DB8A}"/>
              </a:ext>
            </a:extLst>
          </p:cNvPr>
          <p:cNvSpPr txBox="1"/>
          <p:nvPr/>
        </p:nvSpPr>
        <p:spPr>
          <a:xfrm>
            <a:off x="2584548" y="2448687"/>
            <a:ext cx="1252871" cy="1903009"/>
          </a:xfrm>
          <a:custGeom>
            <a:avLst/>
            <a:gdLst/>
            <a:ahLst/>
            <a:cxnLst/>
            <a:rect l="l" t="t" r="r" b="b"/>
            <a:pathLst>
              <a:path w="1252871" h="1903009">
                <a:moveTo>
                  <a:pt x="72238" y="0"/>
                </a:moveTo>
                <a:lnTo>
                  <a:pt x="1173861" y="0"/>
                </a:lnTo>
                <a:lnTo>
                  <a:pt x="1173861" y="228000"/>
                </a:lnTo>
                <a:lnTo>
                  <a:pt x="711089" y="702059"/>
                </a:lnTo>
                <a:cubicBezTo>
                  <a:pt x="816435" y="708079"/>
                  <a:pt x="910119" y="737049"/>
                  <a:pt x="992139" y="788970"/>
                </a:cubicBezTo>
                <a:cubicBezTo>
                  <a:pt x="1074158" y="840891"/>
                  <a:pt x="1138119" y="910871"/>
                  <a:pt x="1184020" y="998910"/>
                </a:cubicBezTo>
                <a:cubicBezTo>
                  <a:pt x="1229920" y="1086950"/>
                  <a:pt x="1252871" y="1185900"/>
                  <a:pt x="1252871" y="1295762"/>
                </a:cubicBezTo>
                <a:cubicBezTo>
                  <a:pt x="1252871" y="1414653"/>
                  <a:pt x="1226158" y="1519999"/>
                  <a:pt x="1172733" y="1611801"/>
                </a:cubicBezTo>
                <a:cubicBezTo>
                  <a:pt x="1119306" y="1703603"/>
                  <a:pt x="1044059" y="1775088"/>
                  <a:pt x="946990" y="1826257"/>
                </a:cubicBezTo>
                <a:cubicBezTo>
                  <a:pt x="849921" y="1877425"/>
                  <a:pt x="737426" y="1903009"/>
                  <a:pt x="609505" y="1903009"/>
                </a:cubicBezTo>
                <a:cubicBezTo>
                  <a:pt x="459010" y="1903009"/>
                  <a:pt x="329960" y="1868772"/>
                  <a:pt x="222356" y="1800296"/>
                </a:cubicBezTo>
                <a:cubicBezTo>
                  <a:pt x="114753" y="1731821"/>
                  <a:pt x="40634" y="1638138"/>
                  <a:pt x="0" y="1519247"/>
                </a:cubicBezTo>
                <a:lnTo>
                  <a:pt x="246060" y="1374772"/>
                </a:lnTo>
                <a:cubicBezTo>
                  <a:pt x="277663" y="1456039"/>
                  <a:pt x="323941" y="1518494"/>
                  <a:pt x="384891" y="1562138"/>
                </a:cubicBezTo>
                <a:cubicBezTo>
                  <a:pt x="445841" y="1605782"/>
                  <a:pt x="520713" y="1627603"/>
                  <a:pt x="609505" y="1627603"/>
                </a:cubicBezTo>
                <a:cubicBezTo>
                  <a:pt x="704317" y="1627603"/>
                  <a:pt x="781069" y="1597128"/>
                  <a:pt x="839762" y="1536177"/>
                </a:cubicBezTo>
                <a:cubicBezTo>
                  <a:pt x="898455" y="1475227"/>
                  <a:pt x="927802" y="1395088"/>
                  <a:pt x="927802" y="1295762"/>
                </a:cubicBezTo>
                <a:cubicBezTo>
                  <a:pt x="927802" y="1196435"/>
                  <a:pt x="898455" y="1118178"/>
                  <a:pt x="839762" y="1060990"/>
                </a:cubicBezTo>
                <a:cubicBezTo>
                  <a:pt x="781069" y="1003802"/>
                  <a:pt x="701307" y="975208"/>
                  <a:pt x="600475" y="975208"/>
                </a:cubicBezTo>
                <a:cubicBezTo>
                  <a:pt x="495129" y="975208"/>
                  <a:pt x="416871" y="1010574"/>
                  <a:pt x="365703" y="1081306"/>
                </a:cubicBezTo>
                <a:lnTo>
                  <a:pt x="176079" y="871366"/>
                </a:lnTo>
                <a:lnTo>
                  <a:pt x="760752" y="277663"/>
                </a:lnTo>
                <a:lnTo>
                  <a:pt x="72238" y="277663"/>
                </a:lnTo>
                <a:lnTo>
                  <a:pt x="72238" y="0"/>
                </a:lnTo>
                <a:close/>
              </a:path>
            </a:pathLst>
          </a:custGeom>
          <a:solidFill>
            <a:srgbClr val="0070C0"/>
          </a:solidFill>
          <a:ln>
            <a:noFill/>
          </a:ln>
          <a:effectLst>
            <a:reflection blurRad="6350" stA="40000" endPos="460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7800" dirty="0">
              <a:solidFill>
                <a:schemeClr val="bg1"/>
              </a:solidFill>
              <a:latin typeface="+mj-ea"/>
              <a:ea typeface="+mj-ea"/>
            </a:endParaRPr>
          </a:p>
        </p:txBody>
      </p:sp>
      <p:sp>
        <p:nvSpPr>
          <p:cNvPr id="9" name="任意多边形: 形状 8">
            <a:extLst>
              <a:ext uri="{FF2B5EF4-FFF2-40B4-BE49-F238E27FC236}">
                <a16:creationId xmlns:a16="http://schemas.microsoft.com/office/drawing/2014/main" id="{D4253D3B-706F-13BC-8609-93D9E86841E9}"/>
              </a:ext>
            </a:extLst>
          </p:cNvPr>
          <p:cNvSpPr/>
          <p:nvPr/>
        </p:nvSpPr>
        <p:spPr>
          <a:xfrm>
            <a:off x="9745591" y="-19593"/>
            <a:ext cx="2474805" cy="1244524"/>
          </a:xfrm>
          <a:custGeom>
            <a:avLst/>
            <a:gdLst>
              <a:gd name="connsiteX0" fmla="*/ 3148 w 3132205"/>
              <a:gd name="connsiteY0" fmla="*/ 0 h 1575116"/>
              <a:gd name="connsiteX1" fmla="*/ 3132205 w 3132205"/>
              <a:gd name="connsiteY1" fmla="*/ 0 h 1575116"/>
              <a:gd name="connsiteX2" fmla="*/ 3132205 w 3132205"/>
              <a:gd name="connsiteY2" fmla="*/ 1536603 h 1575116"/>
              <a:gd name="connsiteX3" fmla="*/ 3095023 w 3132205"/>
              <a:gd name="connsiteY3" fmla="*/ 1547428 h 1575116"/>
              <a:gd name="connsiteX4" fmla="*/ 2929005 w 3132205"/>
              <a:gd name="connsiteY4" fmla="*/ 1574800 h 1575116"/>
              <a:gd name="connsiteX5" fmla="*/ 2065405 w 3132205"/>
              <a:gd name="connsiteY5" fmla="*/ 774700 h 1575116"/>
              <a:gd name="connsiteX6" fmla="*/ 668405 w 3132205"/>
              <a:gd name="connsiteY6" fmla="*/ 673100 h 1575116"/>
              <a:gd name="connsiteX7" fmla="*/ 167 w 3132205"/>
              <a:gd name="connsiteY7" fmla="*/ 14387 h 157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205" h="1575116">
                <a:moveTo>
                  <a:pt x="3148" y="0"/>
                </a:moveTo>
                <a:lnTo>
                  <a:pt x="3132205" y="0"/>
                </a:lnTo>
                <a:lnTo>
                  <a:pt x="3132205" y="1536603"/>
                </a:lnTo>
                <a:lnTo>
                  <a:pt x="3095023" y="1547428"/>
                </a:lnTo>
                <a:cubicBezTo>
                  <a:pt x="3033086" y="1563192"/>
                  <a:pt x="2976895" y="1572684"/>
                  <a:pt x="2929005" y="1574800"/>
                </a:cubicBezTo>
                <a:cubicBezTo>
                  <a:pt x="2545888" y="1591733"/>
                  <a:pt x="2442172" y="924983"/>
                  <a:pt x="2065405" y="774700"/>
                </a:cubicBezTo>
                <a:cubicBezTo>
                  <a:pt x="1688638" y="624417"/>
                  <a:pt x="981672" y="836083"/>
                  <a:pt x="668405" y="673100"/>
                </a:cubicBezTo>
                <a:cubicBezTo>
                  <a:pt x="433455" y="550863"/>
                  <a:pt x="-9855" y="257175"/>
                  <a:pt x="167" y="1438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
        <p:nvSpPr>
          <p:cNvPr id="10" name="任意多边形: 形状 9">
            <a:extLst>
              <a:ext uri="{FF2B5EF4-FFF2-40B4-BE49-F238E27FC236}">
                <a16:creationId xmlns:a16="http://schemas.microsoft.com/office/drawing/2014/main" id="{EF279EDF-3A37-6EB7-9158-C6F70D51AC76}"/>
              </a:ext>
            </a:extLst>
          </p:cNvPr>
          <p:cNvSpPr/>
          <p:nvPr/>
        </p:nvSpPr>
        <p:spPr>
          <a:xfrm flipH="1" flipV="1">
            <a:off x="-28397" y="5918578"/>
            <a:ext cx="2358004" cy="962758"/>
          </a:xfrm>
          <a:custGeom>
            <a:avLst/>
            <a:gdLst>
              <a:gd name="connsiteX0" fmla="*/ 3148 w 3132205"/>
              <a:gd name="connsiteY0" fmla="*/ 0 h 1575116"/>
              <a:gd name="connsiteX1" fmla="*/ 3132205 w 3132205"/>
              <a:gd name="connsiteY1" fmla="*/ 0 h 1575116"/>
              <a:gd name="connsiteX2" fmla="*/ 3132205 w 3132205"/>
              <a:gd name="connsiteY2" fmla="*/ 1536603 h 1575116"/>
              <a:gd name="connsiteX3" fmla="*/ 3095023 w 3132205"/>
              <a:gd name="connsiteY3" fmla="*/ 1547428 h 1575116"/>
              <a:gd name="connsiteX4" fmla="*/ 2929005 w 3132205"/>
              <a:gd name="connsiteY4" fmla="*/ 1574800 h 1575116"/>
              <a:gd name="connsiteX5" fmla="*/ 2065405 w 3132205"/>
              <a:gd name="connsiteY5" fmla="*/ 774700 h 1575116"/>
              <a:gd name="connsiteX6" fmla="*/ 668405 w 3132205"/>
              <a:gd name="connsiteY6" fmla="*/ 673100 h 1575116"/>
              <a:gd name="connsiteX7" fmla="*/ 167 w 3132205"/>
              <a:gd name="connsiteY7" fmla="*/ 14387 h 157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205" h="1575116">
                <a:moveTo>
                  <a:pt x="3148" y="0"/>
                </a:moveTo>
                <a:lnTo>
                  <a:pt x="3132205" y="0"/>
                </a:lnTo>
                <a:lnTo>
                  <a:pt x="3132205" y="1536603"/>
                </a:lnTo>
                <a:lnTo>
                  <a:pt x="3095023" y="1547428"/>
                </a:lnTo>
                <a:cubicBezTo>
                  <a:pt x="3033086" y="1563192"/>
                  <a:pt x="2976895" y="1572684"/>
                  <a:pt x="2929005" y="1574800"/>
                </a:cubicBezTo>
                <a:cubicBezTo>
                  <a:pt x="2545888" y="1591733"/>
                  <a:pt x="2442172" y="924983"/>
                  <a:pt x="2065405" y="774700"/>
                </a:cubicBezTo>
                <a:cubicBezTo>
                  <a:pt x="1688638" y="624417"/>
                  <a:pt x="981672" y="836083"/>
                  <a:pt x="668405" y="673100"/>
                </a:cubicBezTo>
                <a:cubicBezTo>
                  <a:pt x="433455" y="550863"/>
                  <a:pt x="-9855" y="257175"/>
                  <a:pt x="167" y="1438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Tree>
    <p:extLst>
      <p:ext uri="{BB962C8B-B14F-4D97-AF65-F5344CB8AC3E}">
        <p14:creationId xmlns:p14="http://schemas.microsoft.com/office/powerpoint/2010/main" val="2653498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存在不足</a:t>
            </a:r>
          </a:p>
        </p:txBody>
      </p:sp>
      <p:sp>
        <p:nvSpPr>
          <p:cNvPr id="92" name="矩形 91">
            <a:extLst>
              <a:ext uri="{FF2B5EF4-FFF2-40B4-BE49-F238E27FC236}">
                <a16:creationId xmlns:a16="http://schemas.microsoft.com/office/drawing/2014/main" id="{CE0A7894-4F1A-FEB8-5136-833EC12CFC59}"/>
              </a:ext>
            </a:extLst>
          </p:cNvPr>
          <p:cNvSpPr/>
          <p:nvPr/>
        </p:nvSpPr>
        <p:spPr>
          <a:xfrm>
            <a:off x="0" y="2841859"/>
            <a:ext cx="12293600" cy="1922646"/>
          </a:xfrm>
          <a:prstGeom prst="rect">
            <a:avLst/>
          </a:prstGeom>
          <a:gradFill>
            <a:gsLst>
              <a:gs pos="0">
                <a:schemeClr val="accent5">
                  <a:lumMod val="20000"/>
                  <a:lumOff val="80000"/>
                </a:schemeClr>
              </a:gs>
              <a:gs pos="89000">
                <a:schemeClr val="accent5">
                  <a:alpha val="54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grpSp>
        <p:nvGrpSpPr>
          <p:cNvPr id="94" name="组合 93">
            <a:extLst>
              <a:ext uri="{FF2B5EF4-FFF2-40B4-BE49-F238E27FC236}">
                <a16:creationId xmlns:a16="http://schemas.microsoft.com/office/drawing/2014/main" id="{5E82B73D-E1D0-8EB2-9E84-12F24AD98234}"/>
              </a:ext>
            </a:extLst>
          </p:cNvPr>
          <p:cNvGrpSpPr/>
          <p:nvPr/>
        </p:nvGrpSpPr>
        <p:grpSpPr>
          <a:xfrm>
            <a:off x="8078622" y="1694853"/>
            <a:ext cx="2733938" cy="4216655"/>
            <a:chOff x="8075232" y="1694853"/>
            <a:chExt cx="2733938" cy="4216655"/>
          </a:xfrm>
        </p:grpSpPr>
        <p:sp>
          <p:nvSpPr>
            <p:cNvPr id="113" name="矩形: 圆角 112">
              <a:extLst>
                <a:ext uri="{FF2B5EF4-FFF2-40B4-BE49-F238E27FC236}">
                  <a16:creationId xmlns:a16="http://schemas.microsoft.com/office/drawing/2014/main" id="{379FF353-2320-90B1-C66A-57659A8C1B1F}"/>
                </a:ext>
              </a:extLst>
            </p:cNvPr>
            <p:cNvSpPr/>
            <p:nvPr/>
          </p:nvSpPr>
          <p:spPr>
            <a:xfrm>
              <a:off x="8075232" y="1694853"/>
              <a:ext cx="2733938" cy="4216655"/>
            </a:xfrm>
            <a:prstGeom prst="roundRect">
              <a:avLst>
                <a:gd name="adj" fmla="val 6610"/>
              </a:avLst>
            </a:prstGeom>
            <a:solidFill>
              <a:schemeClr val="bg1"/>
            </a:solidFill>
            <a:ln w="19050">
              <a:noFill/>
            </a:ln>
            <a:effectLst>
              <a:glow rad="25400">
                <a:schemeClr val="bg1">
                  <a:lumMod val="85000"/>
                  <a:alpha val="36000"/>
                </a:schemeClr>
              </a:glow>
              <a:outerShdw blurRad="63500" dist="63500" dir="5400000" algn="t" rotWithShape="0">
                <a:schemeClr val="accent5">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思源黑体 CN Bold" panose="020B0800000000000000" pitchFamily="34" charset="-122"/>
                <a:ea typeface="思源黑体 CN Bold" panose="020B0800000000000000" pitchFamily="34" charset="-122"/>
              </a:endParaRPr>
            </a:p>
          </p:txBody>
        </p:sp>
        <p:sp>
          <p:nvSpPr>
            <p:cNvPr id="114" name="文本框 113">
              <a:extLst>
                <a:ext uri="{FF2B5EF4-FFF2-40B4-BE49-F238E27FC236}">
                  <a16:creationId xmlns:a16="http://schemas.microsoft.com/office/drawing/2014/main" id="{48ECD7E5-9BA5-FFCC-165C-0A3E2B07A602}"/>
                </a:ext>
              </a:extLst>
            </p:cNvPr>
            <p:cNvSpPr txBox="1"/>
            <p:nvPr/>
          </p:nvSpPr>
          <p:spPr>
            <a:xfrm>
              <a:off x="8672760" y="3627215"/>
              <a:ext cx="1538883" cy="369332"/>
            </a:xfrm>
            <a:prstGeom prst="rect">
              <a:avLst/>
            </a:prstGeom>
            <a:noFill/>
          </p:spPr>
          <p:txBody>
            <a:bodyPr wrap="none" lIns="0" tIns="0" rIns="0" bIns="0" rtlCol="0" anchor="t">
              <a:spAutoFit/>
            </a:bodyPr>
            <a:lstStyle/>
            <a:p>
              <a:pPr marL="0" marR="0" algn="ctr">
                <a:spcBef>
                  <a:spcPts val="0"/>
                </a:spcBef>
                <a:spcAft>
                  <a:spcPts val="0"/>
                </a:spcAft>
              </a:pPr>
              <a:r>
                <a:rPr lang="zh-CN" altLang="en-US" sz="2400" dirty="0">
                  <a:solidFill>
                    <a:srgbClr val="1F81E2"/>
                  </a:solidFill>
                  <a:effectLst/>
                  <a:latin typeface="思源黑体 CN Bold" panose="020B0800000000000000" pitchFamily="34" charset="-122"/>
                  <a:ea typeface="思源黑体 CN Bold" panose="020B0800000000000000" pitchFamily="34" charset="-122"/>
                </a:rPr>
                <a:t>关键词标题</a:t>
              </a:r>
            </a:p>
          </p:txBody>
        </p:sp>
        <p:sp>
          <p:nvSpPr>
            <p:cNvPr id="115" name="文本框 114">
              <a:extLst>
                <a:ext uri="{FF2B5EF4-FFF2-40B4-BE49-F238E27FC236}">
                  <a16:creationId xmlns:a16="http://schemas.microsoft.com/office/drawing/2014/main" id="{456FD5E4-A79C-449C-C1EA-1B0F91BD6455}"/>
                </a:ext>
              </a:extLst>
            </p:cNvPr>
            <p:cNvSpPr txBox="1"/>
            <p:nvPr/>
          </p:nvSpPr>
          <p:spPr>
            <a:xfrm>
              <a:off x="8308245" y="4159018"/>
              <a:ext cx="2267912" cy="1096647"/>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400" dirty="0">
                  <a:solidFill>
                    <a:srgbClr val="000000"/>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16" name="椭圆 115">
              <a:extLst>
                <a:ext uri="{FF2B5EF4-FFF2-40B4-BE49-F238E27FC236}">
                  <a16:creationId xmlns:a16="http://schemas.microsoft.com/office/drawing/2014/main" id="{2A4450F3-F0CD-A329-E510-860B8BC00F43}"/>
                </a:ext>
              </a:extLst>
            </p:cNvPr>
            <p:cNvSpPr/>
            <p:nvPr/>
          </p:nvSpPr>
          <p:spPr>
            <a:xfrm>
              <a:off x="8930859" y="2272765"/>
              <a:ext cx="1022684" cy="1022684"/>
            </a:xfrm>
            <a:prstGeom prst="ellipse">
              <a:avLst/>
            </a:prstGeom>
            <a:solidFill>
              <a:schemeClr val="accent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grpSp>
          <p:nvGrpSpPr>
            <p:cNvPr id="117" name="组合 116">
              <a:extLst>
                <a:ext uri="{FF2B5EF4-FFF2-40B4-BE49-F238E27FC236}">
                  <a16:creationId xmlns:a16="http://schemas.microsoft.com/office/drawing/2014/main" id="{556298A8-272C-011B-EB54-3DE057689B1D}"/>
                </a:ext>
              </a:extLst>
            </p:cNvPr>
            <p:cNvGrpSpPr/>
            <p:nvPr/>
          </p:nvGrpSpPr>
          <p:grpSpPr>
            <a:xfrm>
              <a:off x="9255949" y="2545077"/>
              <a:ext cx="372504" cy="478061"/>
              <a:chOff x="6321521" y="4228249"/>
              <a:chExt cx="414931" cy="532511"/>
            </a:xfrm>
            <a:solidFill>
              <a:schemeClr val="bg1"/>
            </a:solidFill>
          </p:grpSpPr>
          <p:sp>
            <p:nvSpPr>
              <p:cNvPr id="118" name="任意多边形: 形状 117">
                <a:extLst>
                  <a:ext uri="{FF2B5EF4-FFF2-40B4-BE49-F238E27FC236}">
                    <a16:creationId xmlns:a16="http://schemas.microsoft.com/office/drawing/2014/main" id="{B47FEC8E-77C4-1D7D-0F8F-8810D70C2487}"/>
                  </a:ext>
                </a:extLst>
              </p:cNvPr>
              <p:cNvSpPr/>
              <p:nvPr/>
            </p:nvSpPr>
            <p:spPr>
              <a:xfrm>
                <a:off x="6322486" y="4318127"/>
                <a:ext cx="412789" cy="442633"/>
              </a:xfrm>
              <a:custGeom>
                <a:avLst/>
                <a:gdLst>
                  <a:gd name="connsiteX0" fmla="*/ -51 w 412789"/>
                  <a:gd name="connsiteY0" fmla="*/ 31573 h 442633"/>
                  <a:gd name="connsiteX1" fmla="*/ -51 w 412789"/>
                  <a:gd name="connsiteY1" fmla="*/ 31573 h 442633"/>
                  <a:gd name="connsiteX2" fmla="*/ 22556 w 412789"/>
                  <a:gd name="connsiteY2" fmla="*/ 50527 h 442633"/>
                  <a:gd name="connsiteX3" fmla="*/ 22556 w 412789"/>
                  <a:gd name="connsiteY3" fmla="*/ 410589 h 442633"/>
                  <a:gd name="connsiteX4" fmla="*/ 54537 w 412789"/>
                  <a:gd name="connsiteY4" fmla="*/ 442570 h 442633"/>
                  <a:gd name="connsiteX5" fmla="*/ 358150 w 412789"/>
                  <a:gd name="connsiteY5" fmla="*/ 442570 h 442633"/>
                  <a:gd name="connsiteX6" fmla="*/ 390062 w 412789"/>
                  <a:gd name="connsiteY6" fmla="*/ 410658 h 442633"/>
                  <a:gd name="connsiteX7" fmla="*/ 390062 w 412789"/>
                  <a:gd name="connsiteY7" fmla="*/ 410589 h 442633"/>
                  <a:gd name="connsiteX8" fmla="*/ 390062 w 412789"/>
                  <a:gd name="connsiteY8" fmla="*/ 50527 h 442633"/>
                  <a:gd name="connsiteX9" fmla="*/ 412738 w 412789"/>
                  <a:gd name="connsiteY9" fmla="*/ 31573 h 442633"/>
                  <a:gd name="connsiteX10" fmla="*/ 412738 w 412789"/>
                  <a:gd name="connsiteY10" fmla="*/ 31573 h 442633"/>
                  <a:gd name="connsiteX11" fmla="*/ 412738 w 412789"/>
                  <a:gd name="connsiteY11" fmla="*/ -63 h 442633"/>
                  <a:gd name="connsiteX12" fmla="*/ -51 w 412789"/>
                  <a:gd name="connsiteY12" fmla="*/ -63 h 442633"/>
                  <a:gd name="connsiteX13" fmla="*/ 278542 w 412789"/>
                  <a:gd name="connsiteY13" fmla="*/ 81474 h 442633"/>
                  <a:gd name="connsiteX14" fmla="*/ 317140 w 412789"/>
                  <a:gd name="connsiteY14" fmla="*/ 81474 h 442633"/>
                  <a:gd name="connsiteX15" fmla="*/ 317140 w 412789"/>
                  <a:gd name="connsiteY15" fmla="*/ 391153 h 442633"/>
                  <a:gd name="connsiteX16" fmla="*/ 278542 w 412789"/>
                  <a:gd name="connsiteY16" fmla="*/ 391153 h 442633"/>
                  <a:gd name="connsiteX17" fmla="*/ 187217 w 412789"/>
                  <a:gd name="connsiteY17" fmla="*/ 81474 h 442633"/>
                  <a:gd name="connsiteX18" fmla="*/ 225746 w 412789"/>
                  <a:gd name="connsiteY18" fmla="*/ 81474 h 442633"/>
                  <a:gd name="connsiteX19" fmla="*/ 225746 w 412789"/>
                  <a:gd name="connsiteY19" fmla="*/ 391153 h 442633"/>
                  <a:gd name="connsiteX20" fmla="*/ 187148 w 412789"/>
                  <a:gd name="connsiteY20" fmla="*/ 391153 h 442633"/>
                  <a:gd name="connsiteX21" fmla="*/ 95823 w 412789"/>
                  <a:gd name="connsiteY21" fmla="*/ 81474 h 442633"/>
                  <a:gd name="connsiteX22" fmla="*/ 134352 w 412789"/>
                  <a:gd name="connsiteY22" fmla="*/ 81474 h 442633"/>
                  <a:gd name="connsiteX23" fmla="*/ 134352 w 412789"/>
                  <a:gd name="connsiteY23" fmla="*/ 391153 h 442633"/>
                  <a:gd name="connsiteX24" fmla="*/ 95823 w 412789"/>
                  <a:gd name="connsiteY24" fmla="*/ 391153 h 4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2789" h="442633">
                    <a:moveTo>
                      <a:pt x="-51" y="31573"/>
                    </a:moveTo>
                    <a:lnTo>
                      <a:pt x="-51" y="31573"/>
                    </a:lnTo>
                    <a:lnTo>
                      <a:pt x="22556" y="50527"/>
                    </a:lnTo>
                    <a:lnTo>
                      <a:pt x="22556" y="410589"/>
                    </a:lnTo>
                    <a:cubicBezTo>
                      <a:pt x="22556" y="428255"/>
                      <a:pt x="36872" y="442570"/>
                      <a:pt x="54537" y="442570"/>
                    </a:cubicBezTo>
                    <a:lnTo>
                      <a:pt x="358150" y="442570"/>
                    </a:lnTo>
                    <a:cubicBezTo>
                      <a:pt x="375774" y="442570"/>
                      <a:pt x="390062" y="428282"/>
                      <a:pt x="390062" y="410658"/>
                    </a:cubicBezTo>
                    <a:cubicBezTo>
                      <a:pt x="390062" y="410638"/>
                      <a:pt x="390062" y="410610"/>
                      <a:pt x="390062" y="410589"/>
                    </a:cubicBezTo>
                    <a:lnTo>
                      <a:pt x="390062" y="50527"/>
                    </a:lnTo>
                    <a:lnTo>
                      <a:pt x="412738" y="31573"/>
                    </a:lnTo>
                    <a:lnTo>
                      <a:pt x="412738" y="31573"/>
                    </a:lnTo>
                    <a:lnTo>
                      <a:pt x="412738" y="-63"/>
                    </a:lnTo>
                    <a:lnTo>
                      <a:pt x="-51" y="-63"/>
                    </a:lnTo>
                    <a:close/>
                    <a:moveTo>
                      <a:pt x="278542" y="81474"/>
                    </a:moveTo>
                    <a:lnTo>
                      <a:pt x="317140" y="81474"/>
                    </a:lnTo>
                    <a:lnTo>
                      <a:pt x="317140" y="391153"/>
                    </a:lnTo>
                    <a:lnTo>
                      <a:pt x="278542" y="391153"/>
                    </a:lnTo>
                    <a:close/>
                    <a:moveTo>
                      <a:pt x="187217" y="81474"/>
                    </a:moveTo>
                    <a:lnTo>
                      <a:pt x="225746" y="81474"/>
                    </a:lnTo>
                    <a:lnTo>
                      <a:pt x="225746" y="391153"/>
                    </a:lnTo>
                    <a:lnTo>
                      <a:pt x="187148" y="391153"/>
                    </a:lnTo>
                    <a:close/>
                    <a:moveTo>
                      <a:pt x="95823" y="81474"/>
                    </a:moveTo>
                    <a:lnTo>
                      <a:pt x="134352" y="81474"/>
                    </a:lnTo>
                    <a:lnTo>
                      <a:pt x="134352" y="391153"/>
                    </a:lnTo>
                    <a:lnTo>
                      <a:pt x="95823" y="391153"/>
                    </a:ln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119" name="任意多边形: 形状 118">
                <a:extLst>
                  <a:ext uri="{FF2B5EF4-FFF2-40B4-BE49-F238E27FC236}">
                    <a16:creationId xmlns:a16="http://schemas.microsoft.com/office/drawing/2014/main" id="{A5E7F9F3-2FFC-FD58-F4E3-48AF5F598556}"/>
                  </a:ext>
                </a:extLst>
              </p:cNvPr>
              <p:cNvSpPr/>
              <p:nvPr/>
            </p:nvSpPr>
            <p:spPr>
              <a:xfrm>
                <a:off x="6321521" y="4228249"/>
                <a:ext cx="414931" cy="77264"/>
              </a:xfrm>
              <a:custGeom>
                <a:avLst/>
                <a:gdLst>
                  <a:gd name="connsiteX0" fmla="*/ 407087 w 414931"/>
                  <a:gd name="connsiteY0" fmla="*/ 44393 h 77264"/>
                  <a:gd name="connsiteX1" fmla="*/ 272615 w 414931"/>
                  <a:gd name="connsiteY1" fmla="*/ 44393 h 77264"/>
                  <a:gd name="connsiteX2" fmla="*/ 272615 w 414931"/>
                  <a:gd name="connsiteY2" fmla="*/ 12895 h 77264"/>
                  <a:gd name="connsiteX3" fmla="*/ 259657 w 414931"/>
                  <a:gd name="connsiteY3" fmla="*/ -63 h 77264"/>
                  <a:gd name="connsiteX4" fmla="*/ 155236 w 414931"/>
                  <a:gd name="connsiteY4" fmla="*/ -63 h 77264"/>
                  <a:gd name="connsiteX5" fmla="*/ 142210 w 414931"/>
                  <a:gd name="connsiteY5" fmla="*/ 12895 h 77264"/>
                  <a:gd name="connsiteX6" fmla="*/ 142210 w 414931"/>
                  <a:gd name="connsiteY6" fmla="*/ 44393 h 77264"/>
                  <a:gd name="connsiteX7" fmla="*/ 7738 w 414931"/>
                  <a:gd name="connsiteY7" fmla="*/ 44393 h 77264"/>
                  <a:gd name="connsiteX8" fmla="*/ -51 w 414931"/>
                  <a:gd name="connsiteY8" fmla="*/ 52182 h 77264"/>
                  <a:gd name="connsiteX9" fmla="*/ -51 w 414931"/>
                  <a:gd name="connsiteY9" fmla="*/ 77201 h 77264"/>
                  <a:gd name="connsiteX10" fmla="*/ 414875 w 414931"/>
                  <a:gd name="connsiteY10" fmla="*/ 77201 h 77264"/>
                  <a:gd name="connsiteX11" fmla="*/ 414875 w 414931"/>
                  <a:gd name="connsiteY11" fmla="*/ 52389 h 77264"/>
                  <a:gd name="connsiteX12" fmla="*/ 407438 w 414931"/>
                  <a:gd name="connsiteY12" fmla="*/ 44400 h 77264"/>
                  <a:gd name="connsiteX13" fmla="*/ 407087 w 414931"/>
                  <a:gd name="connsiteY13" fmla="*/ 44393 h 77264"/>
                  <a:gd name="connsiteX14" fmla="*/ 248905 w 414931"/>
                  <a:gd name="connsiteY14" fmla="*/ 36467 h 77264"/>
                  <a:gd name="connsiteX15" fmla="*/ 166195 w 414931"/>
                  <a:gd name="connsiteY15" fmla="*/ 36467 h 77264"/>
                  <a:gd name="connsiteX16" fmla="*/ 166195 w 414931"/>
                  <a:gd name="connsiteY16" fmla="*/ 27782 h 77264"/>
                  <a:gd name="connsiteX17" fmla="*/ 170331 w 414931"/>
                  <a:gd name="connsiteY17" fmla="*/ 23647 h 77264"/>
                  <a:gd name="connsiteX18" fmla="*/ 245045 w 414931"/>
                  <a:gd name="connsiteY18" fmla="*/ 23647 h 77264"/>
                  <a:gd name="connsiteX19" fmla="*/ 249180 w 414931"/>
                  <a:gd name="connsiteY19" fmla="*/ 27782 h 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4931" h="77264">
                    <a:moveTo>
                      <a:pt x="407087" y="44393"/>
                    </a:moveTo>
                    <a:lnTo>
                      <a:pt x="272615" y="44393"/>
                    </a:lnTo>
                    <a:lnTo>
                      <a:pt x="272615" y="12895"/>
                    </a:lnTo>
                    <a:cubicBezTo>
                      <a:pt x="272615" y="5740"/>
                      <a:pt x="266812" y="-63"/>
                      <a:pt x="259657" y="-63"/>
                    </a:cubicBezTo>
                    <a:lnTo>
                      <a:pt x="155236" y="-63"/>
                    </a:lnTo>
                    <a:cubicBezTo>
                      <a:pt x="148068" y="-63"/>
                      <a:pt x="142244" y="5727"/>
                      <a:pt x="142210" y="12895"/>
                    </a:cubicBezTo>
                    <a:lnTo>
                      <a:pt x="142210" y="44393"/>
                    </a:lnTo>
                    <a:lnTo>
                      <a:pt x="7738" y="44393"/>
                    </a:lnTo>
                    <a:cubicBezTo>
                      <a:pt x="3436" y="44393"/>
                      <a:pt x="-51" y="47881"/>
                      <a:pt x="-51" y="52182"/>
                    </a:cubicBezTo>
                    <a:lnTo>
                      <a:pt x="-51" y="77201"/>
                    </a:lnTo>
                    <a:lnTo>
                      <a:pt x="414875" y="77201"/>
                    </a:lnTo>
                    <a:lnTo>
                      <a:pt x="414875" y="52389"/>
                    </a:lnTo>
                    <a:cubicBezTo>
                      <a:pt x="415027" y="48129"/>
                      <a:pt x="411698" y="44552"/>
                      <a:pt x="407438" y="44400"/>
                    </a:cubicBezTo>
                    <a:cubicBezTo>
                      <a:pt x="407321" y="44393"/>
                      <a:pt x="407204" y="44393"/>
                      <a:pt x="407087" y="44393"/>
                    </a:cubicBezTo>
                    <a:close/>
                    <a:moveTo>
                      <a:pt x="248905" y="36467"/>
                    </a:moveTo>
                    <a:lnTo>
                      <a:pt x="166195" y="36467"/>
                    </a:lnTo>
                    <a:lnTo>
                      <a:pt x="166195" y="27782"/>
                    </a:lnTo>
                    <a:cubicBezTo>
                      <a:pt x="166195" y="25501"/>
                      <a:pt x="168049" y="23647"/>
                      <a:pt x="170331" y="23647"/>
                    </a:cubicBezTo>
                    <a:lnTo>
                      <a:pt x="245045" y="23647"/>
                    </a:lnTo>
                    <a:cubicBezTo>
                      <a:pt x="247326" y="23647"/>
                      <a:pt x="249180" y="25501"/>
                      <a:pt x="249180" y="27782"/>
                    </a:cubicBez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grpSp>
      </p:grpSp>
      <p:grpSp>
        <p:nvGrpSpPr>
          <p:cNvPr id="95" name="组合 94">
            <a:extLst>
              <a:ext uri="{FF2B5EF4-FFF2-40B4-BE49-F238E27FC236}">
                <a16:creationId xmlns:a16="http://schemas.microsoft.com/office/drawing/2014/main" id="{E3B370A1-FC93-2501-665A-B0291FE90F0A}"/>
              </a:ext>
            </a:extLst>
          </p:cNvPr>
          <p:cNvGrpSpPr/>
          <p:nvPr/>
        </p:nvGrpSpPr>
        <p:grpSpPr>
          <a:xfrm>
            <a:off x="4729031" y="1694853"/>
            <a:ext cx="2733938" cy="4216655"/>
            <a:chOff x="4725641" y="1694853"/>
            <a:chExt cx="2733938" cy="4216655"/>
          </a:xfrm>
        </p:grpSpPr>
        <p:sp>
          <p:nvSpPr>
            <p:cNvPr id="104" name="矩形: 圆角 103">
              <a:extLst>
                <a:ext uri="{FF2B5EF4-FFF2-40B4-BE49-F238E27FC236}">
                  <a16:creationId xmlns:a16="http://schemas.microsoft.com/office/drawing/2014/main" id="{64362E48-EE97-34F9-744A-9CB7BD6D127D}"/>
                </a:ext>
              </a:extLst>
            </p:cNvPr>
            <p:cNvSpPr/>
            <p:nvPr/>
          </p:nvSpPr>
          <p:spPr>
            <a:xfrm>
              <a:off x="4725641" y="1694853"/>
              <a:ext cx="2733938" cy="4216655"/>
            </a:xfrm>
            <a:prstGeom prst="roundRect">
              <a:avLst>
                <a:gd name="adj" fmla="val 6610"/>
              </a:avLst>
            </a:prstGeom>
            <a:solidFill>
              <a:schemeClr val="bg1"/>
            </a:solidFill>
            <a:ln w="19050">
              <a:noFill/>
            </a:ln>
            <a:effectLst>
              <a:glow rad="25400">
                <a:schemeClr val="bg1">
                  <a:lumMod val="85000"/>
                  <a:alpha val="36000"/>
                </a:schemeClr>
              </a:glow>
              <a:outerShdw blurRad="63500" dist="63500" dir="5400000" algn="t" rotWithShape="0">
                <a:schemeClr val="accent5">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思源黑体 CN Bold" panose="020B0800000000000000" pitchFamily="34" charset="-122"/>
                <a:ea typeface="思源黑体 CN Bold" panose="020B0800000000000000" pitchFamily="34" charset="-122"/>
              </a:endParaRPr>
            </a:p>
          </p:txBody>
        </p:sp>
        <p:sp>
          <p:nvSpPr>
            <p:cNvPr id="105" name="文本框 104">
              <a:extLst>
                <a:ext uri="{FF2B5EF4-FFF2-40B4-BE49-F238E27FC236}">
                  <a16:creationId xmlns:a16="http://schemas.microsoft.com/office/drawing/2014/main" id="{DA933169-D91E-44CB-FBA7-DC2FEB25110A}"/>
                </a:ext>
              </a:extLst>
            </p:cNvPr>
            <p:cNvSpPr txBox="1"/>
            <p:nvPr/>
          </p:nvSpPr>
          <p:spPr>
            <a:xfrm>
              <a:off x="5323169" y="3627215"/>
              <a:ext cx="1538883" cy="369332"/>
            </a:xfrm>
            <a:prstGeom prst="rect">
              <a:avLst/>
            </a:prstGeom>
            <a:noFill/>
          </p:spPr>
          <p:txBody>
            <a:bodyPr wrap="none" lIns="0" tIns="0" rIns="0" bIns="0" rtlCol="0" anchor="t">
              <a:spAutoFit/>
            </a:bodyPr>
            <a:lstStyle/>
            <a:p>
              <a:pPr marL="0" marR="0" algn="ctr">
                <a:spcBef>
                  <a:spcPts val="0"/>
                </a:spcBef>
                <a:spcAft>
                  <a:spcPts val="0"/>
                </a:spcAft>
              </a:pPr>
              <a:r>
                <a:rPr lang="zh-CN" altLang="en-US" sz="2400" dirty="0">
                  <a:solidFill>
                    <a:srgbClr val="1F81E2"/>
                  </a:solidFill>
                  <a:effectLst/>
                  <a:latin typeface="思源黑体 CN Bold" panose="020B0800000000000000" pitchFamily="34" charset="-122"/>
                  <a:ea typeface="思源黑体 CN Bold" panose="020B0800000000000000" pitchFamily="34" charset="-122"/>
                </a:rPr>
                <a:t>关键词标题</a:t>
              </a:r>
            </a:p>
          </p:txBody>
        </p:sp>
        <p:sp>
          <p:nvSpPr>
            <p:cNvPr id="106" name="文本框 105">
              <a:extLst>
                <a:ext uri="{FF2B5EF4-FFF2-40B4-BE49-F238E27FC236}">
                  <a16:creationId xmlns:a16="http://schemas.microsoft.com/office/drawing/2014/main" id="{D6CBEB2D-4386-D9F2-F276-FBE6FE732783}"/>
                </a:ext>
              </a:extLst>
            </p:cNvPr>
            <p:cNvSpPr txBox="1"/>
            <p:nvPr/>
          </p:nvSpPr>
          <p:spPr>
            <a:xfrm>
              <a:off x="4958654" y="4159018"/>
              <a:ext cx="2267912" cy="1096647"/>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400" dirty="0">
                  <a:solidFill>
                    <a:srgbClr val="000000"/>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07" name="椭圆 106">
              <a:extLst>
                <a:ext uri="{FF2B5EF4-FFF2-40B4-BE49-F238E27FC236}">
                  <a16:creationId xmlns:a16="http://schemas.microsoft.com/office/drawing/2014/main" id="{4D0245E6-2512-45B1-57CA-710156A08EE1}"/>
                </a:ext>
              </a:extLst>
            </p:cNvPr>
            <p:cNvSpPr/>
            <p:nvPr/>
          </p:nvSpPr>
          <p:spPr>
            <a:xfrm>
              <a:off x="5581268" y="2272765"/>
              <a:ext cx="1022684" cy="1022684"/>
            </a:xfrm>
            <a:prstGeom prst="ellipse">
              <a:avLst/>
            </a:prstGeom>
            <a:solidFill>
              <a:schemeClr val="accent5">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grpSp>
          <p:nvGrpSpPr>
            <p:cNvPr id="108" name="组合 107">
              <a:extLst>
                <a:ext uri="{FF2B5EF4-FFF2-40B4-BE49-F238E27FC236}">
                  <a16:creationId xmlns:a16="http://schemas.microsoft.com/office/drawing/2014/main" id="{50473D9F-B655-B9DA-7173-F9BFA80693AC}"/>
                </a:ext>
              </a:extLst>
            </p:cNvPr>
            <p:cNvGrpSpPr/>
            <p:nvPr/>
          </p:nvGrpSpPr>
          <p:grpSpPr>
            <a:xfrm>
              <a:off x="5858818" y="2572302"/>
              <a:ext cx="467584" cy="423611"/>
              <a:chOff x="6295192" y="5386941"/>
              <a:chExt cx="467584" cy="423611"/>
            </a:xfrm>
            <a:solidFill>
              <a:schemeClr val="bg1"/>
            </a:solidFill>
          </p:grpSpPr>
          <p:sp>
            <p:nvSpPr>
              <p:cNvPr id="109" name="任意多边形: 形状 108">
                <a:extLst>
                  <a:ext uri="{FF2B5EF4-FFF2-40B4-BE49-F238E27FC236}">
                    <a16:creationId xmlns:a16="http://schemas.microsoft.com/office/drawing/2014/main" id="{5C83960E-D10F-8B22-A220-A6A0E3A14935}"/>
                  </a:ext>
                </a:extLst>
              </p:cNvPr>
              <p:cNvSpPr/>
              <p:nvPr/>
            </p:nvSpPr>
            <p:spPr>
              <a:xfrm>
                <a:off x="6320005" y="5484125"/>
                <a:ext cx="124271" cy="284658"/>
              </a:xfrm>
              <a:custGeom>
                <a:avLst/>
                <a:gdLst>
                  <a:gd name="connsiteX0" fmla="*/ 0 w 124271"/>
                  <a:gd name="connsiteY0" fmla="*/ 0 h 284658"/>
                  <a:gd name="connsiteX1" fmla="*/ 124271 w 124271"/>
                  <a:gd name="connsiteY1" fmla="*/ 0 h 284658"/>
                  <a:gd name="connsiteX2" fmla="*/ 124271 w 124271"/>
                  <a:gd name="connsiteY2" fmla="*/ 284659 h 284658"/>
                  <a:gd name="connsiteX3" fmla="*/ 0 w 124271"/>
                  <a:gd name="connsiteY3" fmla="*/ 284659 h 284658"/>
                </a:gdLst>
                <a:ahLst/>
                <a:cxnLst>
                  <a:cxn ang="0">
                    <a:pos x="connsiteX0" y="connsiteY0"/>
                  </a:cxn>
                  <a:cxn ang="0">
                    <a:pos x="connsiteX1" y="connsiteY1"/>
                  </a:cxn>
                  <a:cxn ang="0">
                    <a:pos x="connsiteX2" y="connsiteY2"/>
                  </a:cxn>
                  <a:cxn ang="0">
                    <a:pos x="connsiteX3" y="connsiteY3"/>
                  </a:cxn>
                </a:cxnLst>
                <a:rect l="l" t="t" r="r" b="b"/>
                <a:pathLst>
                  <a:path w="124271" h="284658">
                    <a:moveTo>
                      <a:pt x="0" y="0"/>
                    </a:moveTo>
                    <a:lnTo>
                      <a:pt x="124271" y="0"/>
                    </a:lnTo>
                    <a:lnTo>
                      <a:pt x="124271" y="284659"/>
                    </a:lnTo>
                    <a:lnTo>
                      <a:pt x="0" y="284659"/>
                    </a:ln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110" name="任意多边形: 形状 109">
                <a:extLst>
                  <a:ext uri="{FF2B5EF4-FFF2-40B4-BE49-F238E27FC236}">
                    <a16:creationId xmlns:a16="http://schemas.microsoft.com/office/drawing/2014/main" id="{6E2DD777-FE1C-7F7D-F35A-855B83BBD8E5}"/>
                  </a:ext>
                </a:extLst>
              </p:cNvPr>
              <p:cNvSpPr/>
              <p:nvPr/>
            </p:nvSpPr>
            <p:spPr>
              <a:xfrm>
                <a:off x="6465711" y="5581240"/>
                <a:ext cx="124271" cy="187474"/>
              </a:xfrm>
              <a:custGeom>
                <a:avLst/>
                <a:gdLst>
                  <a:gd name="connsiteX0" fmla="*/ 0 w 124271"/>
                  <a:gd name="connsiteY0" fmla="*/ 0 h 187474"/>
                  <a:gd name="connsiteX1" fmla="*/ 124271 w 124271"/>
                  <a:gd name="connsiteY1" fmla="*/ 0 h 187474"/>
                  <a:gd name="connsiteX2" fmla="*/ 124271 w 124271"/>
                  <a:gd name="connsiteY2" fmla="*/ 187475 h 187474"/>
                  <a:gd name="connsiteX3" fmla="*/ 0 w 124271"/>
                  <a:gd name="connsiteY3" fmla="*/ 187475 h 187474"/>
                </a:gdLst>
                <a:ahLst/>
                <a:cxnLst>
                  <a:cxn ang="0">
                    <a:pos x="connsiteX0" y="connsiteY0"/>
                  </a:cxn>
                  <a:cxn ang="0">
                    <a:pos x="connsiteX1" y="connsiteY1"/>
                  </a:cxn>
                  <a:cxn ang="0">
                    <a:pos x="connsiteX2" y="connsiteY2"/>
                  </a:cxn>
                  <a:cxn ang="0">
                    <a:pos x="connsiteX3" y="connsiteY3"/>
                  </a:cxn>
                </a:cxnLst>
                <a:rect l="l" t="t" r="r" b="b"/>
                <a:pathLst>
                  <a:path w="124271" h="187474">
                    <a:moveTo>
                      <a:pt x="0" y="0"/>
                    </a:moveTo>
                    <a:lnTo>
                      <a:pt x="124271" y="0"/>
                    </a:lnTo>
                    <a:lnTo>
                      <a:pt x="124271" y="187475"/>
                    </a:lnTo>
                    <a:lnTo>
                      <a:pt x="0" y="187475"/>
                    </a:ln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111" name="任意多边形: 形状 110">
                <a:extLst>
                  <a:ext uri="{FF2B5EF4-FFF2-40B4-BE49-F238E27FC236}">
                    <a16:creationId xmlns:a16="http://schemas.microsoft.com/office/drawing/2014/main" id="{AB21F952-517A-9390-F8FB-EBF698779474}"/>
                  </a:ext>
                </a:extLst>
              </p:cNvPr>
              <p:cNvSpPr/>
              <p:nvPr/>
            </p:nvSpPr>
            <p:spPr>
              <a:xfrm>
                <a:off x="6611418" y="5386941"/>
                <a:ext cx="124271" cy="381773"/>
              </a:xfrm>
              <a:custGeom>
                <a:avLst/>
                <a:gdLst>
                  <a:gd name="connsiteX0" fmla="*/ 0 w 124271"/>
                  <a:gd name="connsiteY0" fmla="*/ 0 h 381773"/>
                  <a:gd name="connsiteX1" fmla="*/ 124272 w 124271"/>
                  <a:gd name="connsiteY1" fmla="*/ 0 h 381773"/>
                  <a:gd name="connsiteX2" fmla="*/ 124272 w 124271"/>
                  <a:gd name="connsiteY2" fmla="*/ 381774 h 381773"/>
                  <a:gd name="connsiteX3" fmla="*/ 0 w 124271"/>
                  <a:gd name="connsiteY3" fmla="*/ 381774 h 381773"/>
                </a:gdLst>
                <a:ahLst/>
                <a:cxnLst>
                  <a:cxn ang="0">
                    <a:pos x="connsiteX0" y="connsiteY0"/>
                  </a:cxn>
                  <a:cxn ang="0">
                    <a:pos x="connsiteX1" y="connsiteY1"/>
                  </a:cxn>
                  <a:cxn ang="0">
                    <a:pos x="connsiteX2" y="connsiteY2"/>
                  </a:cxn>
                  <a:cxn ang="0">
                    <a:pos x="connsiteX3" y="connsiteY3"/>
                  </a:cxn>
                </a:cxnLst>
                <a:rect l="l" t="t" r="r" b="b"/>
                <a:pathLst>
                  <a:path w="124271" h="381773">
                    <a:moveTo>
                      <a:pt x="0" y="0"/>
                    </a:moveTo>
                    <a:lnTo>
                      <a:pt x="124272" y="0"/>
                    </a:lnTo>
                    <a:lnTo>
                      <a:pt x="124272" y="381774"/>
                    </a:lnTo>
                    <a:lnTo>
                      <a:pt x="0" y="381774"/>
                    </a:ln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112" name="任意多边形: 形状 111">
                <a:extLst>
                  <a:ext uri="{FF2B5EF4-FFF2-40B4-BE49-F238E27FC236}">
                    <a16:creationId xmlns:a16="http://schemas.microsoft.com/office/drawing/2014/main" id="{CBE0DDDB-9D9C-21DD-77E7-468460A5D672}"/>
                  </a:ext>
                </a:extLst>
              </p:cNvPr>
              <p:cNvSpPr/>
              <p:nvPr/>
            </p:nvSpPr>
            <p:spPr>
              <a:xfrm>
                <a:off x="6295192" y="5787945"/>
                <a:ext cx="467584" cy="22607"/>
              </a:xfrm>
              <a:custGeom>
                <a:avLst/>
                <a:gdLst>
                  <a:gd name="connsiteX0" fmla="*/ 0 w 467584"/>
                  <a:gd name="connsiteY0" fmla="*/ 0 h 22607"/>
                  <a:gd name="connsiteX1" fmla="*/ 467585 w 467584"/>
                  <a:gd name="connsiteY1" fmla="*/ 0 h 22607"/>
                  <a:gd name="connsiteX2" fmla="*/ 467585 w 467584"/>
                  <a:gd name="connsiteY2" fmla="*/ 22607 h 22607"/>
                  <a:gd name="connsiteX3" fmla="*/ 0 w 467584"/>
                  <a:gd name="connsiteY3" fmla="*/ 22607 h 22607"/>
                </a:gdLst>
                <a:ahLst/>
                <a:cxnLst>
                  <a:cxn ang="0">
                    <a:pos x="connsiteX0" y="connsiteY0"/>
                  </a:cxn>
                  <a:cxn ang="0">
                    <a:pos x="connsiteX1" y="connsiteY1"/>
                  </a:cxn>
                  <a:cxn ang="0">
                    <a:pos x="connsiteX2" y="connsiteY2"/>
                  </a:cxn>
                  <a:cxn ang="0">
                    <a:pos x="connsiteX3" y="connsiteY3"/>
                  </a:cxn>
                </a:cxnLst>
                <a:rect l="l" t="t" r="r" b="b"/>
                <a:pathLst>
                  <a:path w="467584" h="22607">
                    <a:moveTo>
                      <a:pt x="0" y="0"/>
                    </a:moveTo>
                    <a:lnTo>
                      <a:pt x="467585" y="0"/>
                    </a:lnTo>
                    <a:lnTo>
                      <a:pt x="467585" y="22607"/>
                    </a:lnTo>
                    <a:lnTo>
                      <a:pt x="0" y="22607"/>
                    </a:ln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grpSp>
      </p:grpSp>
      <p:grpSp>
        <p:nvGrpSpPr>
          <p:cNvPr id="96" name="组合 95">
            <a:extLst>
              <a:ext uri="{FF2B5EF4-FFF2-40B4-BE49-F238E27FC236}">
                <a16:creationId xmlns:a16="http://schemas.microsoft.com/office/drawing/2014/main" id="{281C3996-758D-CCBC-AADA-817EDE7A14EF}"/>
              </a:ext>
            </a:extLst>
          </p:cNvPr>
          <p:cNvGrpSpPr/>
          <p:nvPr/>
        </p:nvGrpSpPr>
        <p:grpSpPr>
          <a:xfrm>
            <a:off x="1379440" y="1694853"/>
            <a:ext cx="2733938" cy="4216655"/>
            <a:chOff x="1376050" y="1694853"/>
            <a:chExt cx="2733938" cy="4216655"/>
          </a:xfrm>
        </p:grpSpPr>
        <p:sp>
          <p:nvSpPr>
            <p:cNvPr id="97" name="矩形: 圆角 96">
              <a:extLst>
                <a:ext uri="{FF2B5EF4-FFF2-40B4-BE49-F238E27FC236}">
                  <a16:creationId xmlns:a16="http://schemas.microsoft.com/office/drawing/2014/main" id="{02F1511C-F209-80AD-D994-21FE0467EDA1}"/>
                </a:ext>
              </a:extLst>
            </p:cNvPr>
            <p:cNvSpPr/>
            <p:nvPr/>
          </p:nvSpPr>
          <p:spPr>
            <a:xfrm>
              <a:off x="1376050" y="1694853"/>
              <a:ext cx="2733938" cy="4216655"/>
            </a:xfrm>
            <a:prstGeom prst="roundRect">
              <a:avLst>
                <a:gd name="adj" fmla="val 6610"/>
              </a:avLst>
            </a:prstGeom>
            <a:solidFill>
              <a:schemeClr val="bg1"/>
            </a:solidFill>
            <a:ln w="19050">
              <a:noFill/>
            </a:ln>
            <a:effectLst>
              <a:glow rad="25400">
                <a:schemeClr val="bg1">
                  <a:lumMod val="85000"/>
                  <a:alpha val="36000"/>
                </a:schemeClr>
              </a:glow>
              <a:outerShdw blurRad="63500" dist="63500" dir="5400000" algn="t" rotWithShape="0">
                <a:schemeClr val="accent5">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思源黑体 CN Bold" panose="020B0800000000000000" pitchFamily="34" charset="-122"/>
                <a:ea typeface="思源黑体 CN Bold" panose="020B0800000000000000" pitchFamily="34" charset="-122"/>
              </a:endParaRPr>
            </a:p>
          </p:txBody>
        </p:sp>
        <p:sp>
          <p:nvSpPr>
            <p:cNvPr id="98" name="文本框 97">
              <a:extLst>
                <a:ext uri="{FF2B5EF4-FFF2-40B4-BE49-F238E27FC236}">
                  <a16:creationId xmlns:a16="http://schemas.microsoft.com/office/drawing/2014/main" id="{26A04409-1D28-FB9B-D4D3-5394B3CDFBD6}"/>
                </a:ext>
              </a:extLst>
            </p:cNvPr>
            <p:cNvSpPr txBox="1"/>
            <p:nvPr/>
          </p:nvSpPr>
          <p:spPr>
            <a:xfrm>
              <a:off x="1973578" y="3627215"/>
              <a:ext cx="1538883" cy="369332"/>
            </a:xfrm>
            <a:prstGeom prst="rect">
              <a:avLst/>
            </a:prstGeom>
            <a:noFill/>
          </p:spPr>
          <p:txBody>
            <a:bodyPr wrap="none" lIns="0" tIns="0" rIns="0" bIns="0" rtlCol="0" anchor="t">
              <a:spAutoFit/>
            </a:bodyPr>
            <a:lstStyle/>
            <a:p>
              <a:pPr marL="0" marR="0" algn="ctr">
                <a:spcBef>
                  <a:spcPts val="0"/>
                </a:spcBef>
                <a:spcAft>
                  <a:spcPts val="0"/>
                </a:spcAft>
              </a:pPr>
              <a:r>
                <a:rPr lang="zh-CN" altLang="en-US" sz="2400" dirty="0">
                  <a:solidFill>
                    <a:srgbClr val="1F81E2"/>
                  </a:solidFill>
                  <a:effectLst/>
                  <a:latin typeface="思源黑体 CN Bold" panose="020B0800000000000000" pitchFamily="34" charset="-122"/>
                  <a:ea typeface="思源黑体 CN Bold" panose="020B0800000000000000" pitchFamily="34" charset="-122"/>
                </a:rPr>
                <a:t>关键词标题</a:t>
              </a:r>
            </a:p>
          </p:txBody>
        </p:sp>
        <p:sp>
          <p:nvSpPr>
            <p:cNvPr id="99" name="文本框 98">
              <a:extLst>
                <a:ext uri="{FF2B5EF4-FFF2-40B4-BE49-F238E27FC236}">
                  <a16:creationId xmlns:a16="http://schemas.microsoft.com/office/drawing/2014/main" id="{E6EB0A7A-E74D-9DB0-6766-5EC4F892F672}"/>
                </a:ext>
              </a:extLst>
            </p:cNvPr>
            <p:cNvSpPr txBox="1"/>
            <p:nvPr/>
          </p:nvSpPr>
          <p:spPr>
            <a:xfrm>
              <a:off x="1609063" y="4159018"/>
              <a:ext cx="2267912" cy="1096647"/>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400" dirty="0">
                  <a:solidFill>
                    <a:srgbClr val="000000"/>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00" name="椭圆 99">
              <a:extLst>
                <a:ext uri="{FF2B5EF4-FFF2-40B4-BE49-F238E27FC236}">
                  <a16:creationId xmlns:a16="http://schemas.microsoft.com/office/drawing/2014/main" id="{96240852-4A87-58DC-22F5-6044E4C2E35F}"/>
                </a:ext>
              </a:extLst>
            </p:cNvPr>
            <p:cNvSpPr/>
            <p:nvPr/>
          </p:nvSpPr>
          <p:spPr>
            <a:xfrm>
              <a:off x="2231677" y="2272765"/>
              <a:ext cx="1022684" cy="1022684"/>
            </a:xfrm>
            <a:prstGeom prst="ellipse">
              <a:avLst/>
            </a:prstGeom>
            <a:solidFill>
              <a:schemeClr val="accent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grpSp>
          <p:nvGrpSpPr>
            <p:cNvPr id="101" name="组合 100">
              <a:extLst>
                <a:ext uri="{FF2B5EF4-FFF2-40B4-BE49-F238E27FC236}">
                  <a16:creationId xmlns:a16="http://schemas.microsoft.com/office/drawing/2014/main" id="{24F487CD-77C0-5900-E9DD-07A77C69EE3F}"/>
                </a:ext>
              </a:extLst>
            </p:cNvPr>
            <p:cNvGrpSpPr/>
            <p:nvPr/>
          </p:nvGrpSpPr>
          <p:grpSpPr>
            <a:xfrm>
              <a:off x="2505505" y="2533256"/>
              <a:ext cx="475028" cy="501702"/>
              <a:chOff x="4486334" y="5308712"/>
              <a:chExt cx="475028" cy="501702"/>
            </a:xfrm>
            <a:solidFill>
              <a:schemeClr val="bg1"/>
            </a:solidFill>
          </p:grpSpPr>
          <p:sp>
            <p:nvSpPr>
              <p:cNvPr id="102" name="任意多边形: 形状 101">
                <a:extLst>
                  <a:ext uri="{FF2B5EF4-FFF2-40B4-BE49-F238E27FC236}">
                    <a16:creationId xmlns:a16="http://schemas.microsoft.com/office/drawing/2014/main" id="{F911E6D1-A428-B78F-3DE2-62F8C4BF365E}"/>
                  </a:ext>
                </a:extLst>
              </p:cNvPr>
              <p:cNvSpPr/>
              <p:nvPr/>
            </p:nvSpPr>
            <p:spPr>
              <a:xfrm>
                <a:off x="4596406" y="5308712"/>
                <a:ext cx="300454" cy="129372"/>
              </a:xfrm>
              <a:custGeom>
                <a:avLst/>
                <a:gdLst>
                  <a:gd name="connsiteX0" fmla="*/ 290535 w 300454"/>
                  <a:gd name="connsiteY0" fmla="*/ 93743 h 129372"/>
                  <a:gd name="connsiteX1" fmla="*/ 225746 w 300454"/>
                  <a:gd name="connsiteY1" fmla="*/ 117316 h 129372"/>
                  <a:gd name="connsiteX2" fmla="*/ 289501 w 300454"/>
                  <a:gd name="connsiteY2" fmla="*/ 56386 h 129372"/>
                  <a:gd name="connsiteX3" fmla="*/ 279232 w 300454"/>
                  <a:gd name="connsiteY3" fmla="*/ 48322 h 129372"/>
                  <a:gd name="connsiteX4" fmla="*/ 271926 w 300454"/>
                  <a:gd name="connsiteY4" fmla="*/ 51286 h 129372"/>
                  <a:gd name="connsiteX5" fmla="*/ 228779 w 300454"/>
                  <a:gd name="connsiteY5" fmla="*/ 103324 h 129372"/>
                  <a:gd name="connsiteX6" fmla="*/ 254970 w 300454"/>
                  <a:gd name="connsiteY6" fmla="*/ -63 h 129372"/>
                  <a:gd name="connsiteX7" fmla="*/ -51 w 300454"/>
                  <a:gd name="connsiteY7" fmla="*/ -63 h 129372"/>
                  <a:gd name="connsiteX8" fmla="*/ 41924 w 300454"/>
                  <a:gd name="connsiteY8" fmla="*/ 125655 h 129372"/>
                  <a:gd name="connsiteX9" fmla="*/ 213133 w 300454"/>
                  <a:gd name="connsiteY9" fmla="*/ 125655 h 129372"/>
                  <a:gd name="connsiteX10" fmla="*/ 213133 w 300454"/>
                  <a:gd name="connsiteY10" fmla="*/ 125655 h 129372"/>
                  <a:gd name="connsiteX11" fmla="*/ 238773 w 300454"/>
                  <a:gd name="connsiteY11" fmla="*/ 129308 h 129372"/>
                  <a:gd name="connsiteX12" fmla="*/ 299082 w 300454"/>
                  <a:gd name="connsiteY12" fmla="*/ 111733 h 129372"/>
                  <a:gd name="connsiteX13" fmla="*/ 298255 w 300454"/>
                  <a:gd name="connsiteY13" fmla="*/ 95673 h 129372"/>
                  <a:gd name="connsiteX14" fmla="*/ 290535 w 300454"/>
                  <a:gd name="connsiteY14" fmla="*/ 9374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454" h="129372">
                    <a:moveTo>
                      <a:pt x="290535" y="93743"/>
                    </a:moveTo>
                    <a:cubicBezTo>
                      <a:pt x="262138" y="109941"/>
                      <a:pt x="241875" y="119866"/>
                      <a:pt x="225746" y="117316"/>
                    </a:cubicBezTo>
                    <a:cubicBezTo>
                      <a:pt x="254198" y="106205"/>
                      <a:pt x="277109" y="84307"/>
                      <a:pt x="289501" y="56386"/>
                    </a:cubicBezTo>
                    <a:cubicBezTo>
                      <a:pt x="290742" y="53560"/>
                      <a:pt x="282057" y="49493"/>
                      <a:pt x="279232" y="48322"/>
                    </a:cubicBezTo>
                    <a:cubicBezTo>
                      <a:pt x="276399" y="47129"/>
                      <a:pt x="273125" y="48453"/>
                      <a:pt x="271926" y="51286"/>
                    </a:cubicBezTo>
                    <a:cubicBezTo>
                      <a:pt x="263779" y="72976"/>
                      <a:pt x="248588" y="91303"/>
                      <a:pt x="228779" y="103324"/>
                    </a:cubicBezTo>
                    <a:cubicBezTo>
                      <a:pt x="245286" y="71308"/>
                      <a:pt x="254246" y="35943"/>
                      <a:pt x="254970" y="-63"/>
                    </a:cubicBezTo>
                    <a:lnTo>
                      <a:pt x="-51" y="-63"/>
                    </a:lnTo>
                    <a:cubicBezTo>
                      <a:pt x="-51" y="40189"/>
                      <a:pt x="16146" y="98154"/>
                      <a:pt x="41924" y="125655"/>
                    </a:cubicBezTo>
                    <a:lnTo>
                      <a:pt x="213133" y="125655"/>
                    </a:lnTo>
                    <a:lnTo>
                      <a:pt x="213133" y="125655"/>
                    </a:lnTo>
                    <a:cubicBezTo>
                      <a:pt x="221459" y="128116"/>
                      <a:pt x="230095" y="129343"/>
                      <a:pt x="238773" y="129308"/>
                    </a:cubicBezTo>
                    <a:cubicBezTo>
                      <a:pt x="260071" y="128860"/>
                      <a:pt x="280879" y="122795"/>
                      <a:pt x="299082" y="111733"/>
                    </a:cubicBezTo>
                    <a:cubicBezTo>
                      <a:pt x="301770" y="110216"/>
                      <a:pt x="299771" y="98361"/>
                      <a:pt x="298255" y="95673"/>
                    </a:cubicBezTo>
                    <a:cubicBezTo>
                      <a:pt x="296649" y="93019"/>
                      <a:pt x="293203" y="92158"/>
                      <a:pt x="290535" y="93743"/>
                    </a:cubicBez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103" name="任意多边形: 形状 102">
                <a:extLst>
                  <a:ext uri="{FF2B5EF4-FFF2-40B4-BE49-F238E27FC236}">
                    <a16:creationId xmlns:a16="http://schemas.microsoft.com/office/drawing/2014/main" id="{8DE0FB53-6D5E-7D25-4DB2-42836790CE0E}"/>
                  </a:ext>
                </a:extLst>
              </p:cNvPr>
              <p:cNvSpPr/>
              <p:nvPr/>
            </p:nvSpPr>
            <p:spPr>
              <a:xfrm>
                <a:off x="4486334" y="5447319"/>
                <a:ext cx="475028" cy="363095"/>
              </a:xfrm>
              <a:custGeom>
                <a:avLst/>
                <a:gdLst>
                  <a:gd name="connsiteX0" fmla="*/ 325066 w 475028"/>
                  <a:gd name="connsiteY0" fmla="*/ -63 h 363095"/>
                  <a:gd name="connsiteX1" fmla="*/ 149860 w 475028"/>
                  <a:gd name="connsiteY1" fmla="*/ -63 h 363095"/>
                  <a:gd name="connsiteX2" fmla="*/ -51 w 475028"/>
                  <a:gd name="connsiteY2" fmla="*/ 220495 h 363095"/>
                  <a:gd name="connsiteX3" fmla="*/ 237463 w 475028"/>
                  <a:gd name="connsiteY3" fmla="*/ 363032 h 363095"/>
                  <a:gd name="connsiteX4" fmla="*/ 474977 w 475028"/>
                  <a:gd name="connsiteY4" fmla="*/ 220495 h 363095"/>
                  <a:gd name="connsiteX5" fmla="*/ 325066 w 475028"/>
                  <a:gd name="connsiteY5" fmla="*/ -63 h 363095"/>
                  <a:gd name="connsiteX6" fmla="*/ 302459 w 475028"/>
                  <a:gd name="connsiteY6" fmla="*/ 215189 h 363095"/>
                  <a:gd name="connsiteX7" fmla="*/ 253592 w 475028"/>
                  <a:gd name="connsiteY7" fmla="*/ 263436 h 363095"/>
                  <a:gd name="connsiteX8" fmla="*/ 253592 w 475028"/>
                  <a:gd name="connsiteY8" fmla="*/ 293831 h 363095"/>
                  <a:gd name="connsiteX9" fmla="*/ 224368 w 475028"/>
                  <a:gd name="connsiteY9" fmla="*/ 293831 h 363095"/>
                  <a:gd name="connsiteX10" fmla="*/ 224368 w 475028"/>
                  <a:gd name="connsiteY10" fmla="*/ 265848 h 363095"/>
                  <a:gd name="connsiteX11" fmla="*/ 172123 w 475028"/>
                  <a:gd name="connsiteY11" fmla="*/ 252063 h 363095"/>
                  <a:gd name="connsiteX12" fmla="*/ 183151 w 475028"/>
                  <a:gd name="connsiteY12" fmla="*/ 217601 h 363095"/>
                  <a:gd name="connsiteX13" fmla="*/ 211685 w 475028"/>
                  <a:gd name="connsiteY13" fmla="*/ 227939 h 363095"/>
                  <a:gd name="connsiteX14" fmla="*/ 256900 w 475028"/>
                  <a:gd name="connsiteY14" fmla="*/ 215809 h 363095"/>
                  <a:gd name="connsiteX15" fmla="*/ 232018 w 475028"/>
                  <a:gd name="connsiteY15" fmla="*/ 190927 h 363095"/>
                  <a:gd name="connsiteX16" fmla="*/ 176878 w 475028"/>
                  <a:gd name="connsiteY16" fmla="*/ 144472 h 363095"/>
                  <a:gd name="connsiteX17" fmla="*/ 223816 w 475028"/>
                  <a:gd name="connsiteY17" fmla="*/ 87195 h 363095"/>
                  <a:gd name="connsiteX18" fmla="*/ 223816 w 475028"/>
                  <a:gd name="connsiteY18" fmla="*/ 57834 h 363095"/>
                  <a:gd name="connsiteX19" fmla="*/ 253178 w 475028"/>
                  <a:gd name="connsiteY19" fmla="*/ 57834 h 363095"/>
                  <a:gd name="connsiteX20" fmla="*/ 253178 w 475028"/>
                  <a:gd name="connsiteY20" fmla="*/ 83542 h 363095"/>
                  <a:gd name="connsiteX21" fmla="*/ 294533 w 475028"/>
                  <a:gd name="connsiteY21" fmla="*/ 93123 h 363095"/>
                  <a:gd name="connsiteX22" fmla="*/ 287640 w 475028"/>
                  <a:gd name="connsiteY22" fmla="*/ 124622 h 363095"/>
                  <a:gd name="connsiteX23" fmla="*/ 239807 w 475028"/>
                  <a:gd name="connsiteY23" fmla="*/ 116488 h 363095"/>
                  <a:gd name="connsiteX24" fmla="*/ 232914 w 475028"/>
                  <a:gd name="connsiteY24" fmla="*/ 146333 h 363095"/>
                  <a:gd name="connsiteX25" fmla="*/ 281161 w 475028"/>
                  <a:gd name="connsiteY25" fmla="*/ 168388 h 363095"/>
                  <a:gd name="connsiteX26" fmla="*/ 302459 w 475028"/>
                  <a:gd name="connsiteY26" fmla="*/ 215189 h 3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028" h="363095">
                    <a:moveTo>
                      <a:pt x="325066" y="-63"/>
                    </a:moveTo>
                    <a:lnTo>
                      <a:pt x="149860" y="-63"/>
                    </a:lnTo>
                    <a:cubicBezTo>
                      <a:pt x="59424" y="35805"/>
                      <a:pt x="18" y="123208"/>
                      <a:pt x="-51" y="220495"/>
                    </a:cubicBezTo>
                    <a:cubicBezTo>
                      <a:pt x="-51" y="351452"/>
                      <a:pt x="106300" y="363032"/>
                      <a:pt x="237463" y="363032"/>
                    </a:cubicBezTo>
                    <a:cubicBezTo>
                      <a:pt x="368627" y="363032"/>
                      <a:pt x="474977" y="351659"/>
                      <a:pt x="474977" y="220495"/>
                    </a:cubicBezTo>
                    <a:cubicBezTo>
                      <a:pt x="474908" y="123208"/>
                      <a:pt x="415502" y="35805"/>
                      <a:pt x="325066" y="-63"/>
                    </a:cubicBezTo>
                    <a:close/>
                    <a:moveTo>
                      <a:pt x="302459" y="215189"/>
                    </a:moveTo>
                    <a:cubicBezTo>
                      <a:pt x="299799" y="240883"/>
                      <a:pt x="279321" y="261099"/>
                      <a:pt x="253592" y="263436"/>
                    </a:cubicBezTo>
                    <a:lnTo>
                      <a:pt x="253592" y="293831"/>
                    </a:lnTo>
                    <a:lnTo>
                      <a:pt x="224368" y="293831"/>
                    </a:lnTo>
                    <a:lnTo>
                      <a:pt x="224368" y="265848"/>
                    </a:lnTo>
                    <a:cubicBezTo>
                      <a:pt x="224368" y="265848"/>
                      <a:pt x="191008" y="264125"/>
                      <a:pt x="172123" y="252063"/>
                    </a:cubicBezTo>
                    <a:lnTo>
                      <a:pt x="183151" y="217601"/>
                    </a:lnTo>
                    <a:cubicBezTo>
                      <a:pt x="192180" y="222260"/>
                      <a:pt x="201767" y="225734"/>
                      <a:pt x="211685" y="227939"/>
                    </a:cubicBezTo>
                    <a:cubicBezTo>
                      <a:pt x="227056" y="231110"/>
                      <a:pt x="253661" y="230214"/>
                      <a:pt x="256900" y="215809"/>
                    </a:cubicBezTo>
                    <a:cubicBezTo>
                      <a:pt x="260139" y="201404"/>
                      <a:pt x="250972" y="196372"/>
                      <a:pt x="232018" y="190927"/>
                    </a:cubicBezTo>
                    <a:cubicBezTo>
                      <a:pt x="213064" y="185482"/>
                      <a:pt x="179980" y="170250"/>
                      <a:pt x="176878" y="144472"/>
                    </a:cubicBezTo>
                    <a:cubicBezTo>
                      <a:pt x="173639" y="116902"/>
                      <a:pt x="186252" y="95122"/>
                      <a:pt x="223816" y="87195"/>
                    </a:cubicBezTo>
                    <a:lnTo>
                      <a:pt x="223816" y="57834"/>
                    </a:lnTo>
                    <a:lnTo>
                      <a:pt x="253178" y="57834"/>
                    </a:lnTo>
                    <a:lnTo>
                      <a:pt x="253178" y="83542"/>
                    </a:lnTo>
                    <a:cubicBezTo>
                      <a:pt x="253178" y="83542"/>
                      <a:pt x="283229" y="85886"/>
                      <a:pt x="294533" y="93123"/>
                    </a:cubicBezTo>
                    <a:lnTo>
                      <a:pt x="287640" y="124622"/>
                    </a:lnTo>
                    <a:cubicBezTo>
                      <a:pt x="272208" y="119473"/>
                      <a:pt x="256073" y="116729"/>
                      <a:pt x="239807" y="116488"/>
                    </a:cubicBezTo>
                    <a:cubicBezTo>
                      <a:pt x="220439" y="117867"/>
                      <a:pt x="219129" y="137579"/>
                      <a:pt x="232914" y="146333"/>
                    </a:cubicBezTo>
                    <a:cubicBezTo>
                      <a:pt x="249112" y="156740"/>
                      <a:pt x="273235" y="164322"/>
                      <a:pt x="281161" y="168388"/>
                    </a:cubicBezTo>
                    <a:cubicBezTo>
                      <a:pt x="289088" y="172455"/>
                      <a:pt x="305147" y="186309"/>
                      <a:pt x="302459" y="215189"/>
                    </a:cubicBez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grpSp>
      </p:grpSp>
    </p:spTree>
    <p:extLst>
      <p:ext uri="{BB962C8B-B14F-4D97-AF65-F5344CB8AC3E}">
        <p14:creationId xmlns:p14="http://schemas.microsoft.com/office/powerpoint/2010/main" val="3908664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存在不足</a:t>
            </a:r>
          </a:p>
        </p:txBody>
      </p:sp>
      <p:sp>
        <p:nvSpPr>
          <p:cNvPr id="3" name="Google Shape;643;p39">
            <a:extLst>
              <a:ext uri="{FF2B5EF4-FFF2-40B4-BE49-F238E27FC236}">
                <a16:creationId xmlns:a16="http://schemas.microsoft.com/office/drawing/2014/main" id="{9519BAE3-B19A-6FED-F686-99617D09C299}"/>
              </a:ext>
            </a:extLst>
          </p:cNvPr>
          <p:cNvSpPr/>
          <p:nvPr/>
        </p:nvSpPr>
        <p:spPr>
          <a:xfrm>
            <a:off x="5543043" y="3846797"/>
            <a:ext cx="2308716" cy="1553910"/>
          </a:xfrm>
          <a:custGeom>
            <a:avLst/>
            <a:gdLst/>
            <a:ahLst/>
            <a:cxnLst/>
            <a:rect l="l" t="t" r="r" b="b"/>
            <a:pathLst>
              <a:path w="784" h="540" extrusionOk="0">
                <a:moveTo>
                  <a:pt x="182" y="177"/>
                </a:moveTo>
                <a:cubicBezTo>
                  <a:pt x="82" y="177"/>
                  <a:pt x="0" y="259"/>
                  <a:pt x="0" y="359"/>
                </a:cubicBezTo>
                <a:cubicBezTo>
                  <a:pt x="0" y="459"/>
                  <a:pt x="82" y="540"/>
                  <a:pt x="182" y="540"/>
                </a:cubicBezTo>
                <a:cubicBezTo>
                  <a:pt x="481" y="540"/>
                  <a:pt x="731" y="325"/>
                  <a:pt x="784" y="42"/>
                </a:cubicBezTo>
                <a:cubicBezTo>
                  <a:pt x="747" y="97"/>
                  <a:pt x="684" y="133"/>
                  <a:pt x="613" y="133"/>
                </a:cubicBezTo>
                <a:cubicBezTo>
                  <a:pt x="525" y="133"/>
                  <a:pt x="450" y="78"/>
                  <a:pt x="421" y="0"/>
                </a:cubicBezTo>
                <a:cubicBezTo>
                  <a:pt x="390" y="102"/>
                  <a:pt x="294" y="177"/>
                  <a:pt x="182" y="177"/>
                </a:cubicBezTo>
                <a:close/>
              </a:path>
            </a:pathLst>
          </a:custGeom>
          <a:gradFill flip="none" rotWithShape="1">
            <a:gsLst>
              <a:gs pos="100000">
                <a:srgbClr val="6BACEC">
                  <a:lumMod val="60000"/>
                  <a:lumOff val="40000"/>
                </a:srgbClr>
              </a:gs>
              <a:gs pos="6000">
                <a:srgbClr val="6BACEC"/>
              </a:gs>
            </a:gsLst>
            <a:path path="circle">
              <a:fillToRect l="100000" t="100000"/>
            </a:path>
            <a:tileRect r="-100000" b="-100000"/>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sym typeface="+mn-lt"/>
            </a:endParaRPr>
          </a:p>
        </p:txBody>
      </p:sp>
      <p:sp>
        <p:nvSpPr>
          <p:cNvPr id="4" name="Google Shape;644;p39">
            <a:extLst>
              <a:ext uri="{FF2B5EF4-FFF2-40B4-BE49-F238E27FC236}">
                <a16:creationId xmlns:a16="http://schemas.microsoft.com/office/drawing/2014/main" id="{75326321-0156-517A-223D-FCE3BAD80426}"/>
              </a:ext>
            </a:extLst>
          </p:cNvPr>
          <p:cNvSpPr/>
          <p:nvPr/>
        </p:nvSpPr>
        <p:spPr>
          <a:xfrm>
            <a:off x="4304721" y="3128741"/>
            <a:ext cx="1591312" cy="2255064"/>
          </a:xfrm>
          <a:custGeom>
            <a:avLst/>
            <a:gdLst/>
            <a:ahLst/>
            <a:cxnLst/>
            <a:rect l="l" t="t" r="r" b="b"/>
            <a:pathLst>
              <a:path w="540" h="784" extrusionOk="0">
                <a:moveTo>
                  <a:pt x="363" y="181"/>
                </a:moveTo>
                <a:cubicBezTo>
                  <a:pt x="363" y="81"/>
                  <a:pt x="282" y="0"/>
                  <a:pt x="182" y="0"/>
                </a:cubicBezTo>
                <a:cubicBezTo>
                  <a:pt x="81" y="0"/>
                  <a:pt x="0" y="81"/>
                  <a:pt x="0" y="181"/>
                </a:cubicBezTo>
                <a:cubicBezTo>
                  <a:pt x="0" y="480"/>
                  <a:pt x="215" y="730"/>
                  <a:pt x="499" y="784"/>
                </a:cubicBezTo>
                <a:cubicBezTo>
                  <a:pt x="444" y="747"/>
                  <a:pt x="407" y="684"/>
                  <a:pt x="407" y="613"/>
                </a:cubicBezTo>
                <a:cubicBezTo>
                  <a:pt x="407" y="525"/>
                  <a:pt x="463" y="450"/>
                  <a:pt x="540" y="420"/>
                </a:cubicBezTo>
                <a:cubicBezTo>
                  <a:pt x="438" y="389"/>
                  <a:pt x="363" y="294"/>
                  <a:pt x="363" y="181"/>
                </a:cubicBezTo>
                <a:close/>
              </a:path>
            </a:pathLst>
          </a:custGeom>
          <a:gradFill flip="none" rotWithShape="1">
            <a:gsLst>
              <a:gs pos="7000">
                <a:srgbClr val="6BACEC">
                  <a:lumMod val="75000"/>
                </a:srgbClr>
              </a:gs>
              <a:gs pos="83000">
                <a:srgbClr val="6BACEC">
                  <a:lumMod val="75000"/>
                </a:srgbClr>
              </a:gs>
            </a:gsLst>
            <a:lin ang="27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4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cs typeface="OPPOSans R"/>
              <a:sym typeface="+mn-lt"/>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sz="14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cs typeface="OPPOSans R"/>
              <a:sym typeface="+mn-lt"/>
            </a:endParaRPr>
          </a:p>
        </p:txBody>
      </p:sp>
      <p:sp>
        <p:nvSpPr>
          <p:cNvPr id="5" name="Google Shape;642;p39">
            <a:extLst>
              <a:ext uri="{FF2B5EF4-FFF2-40B4-BE49-F238E27FC236}">
                <a16:creationId xmlns:a16="http://schemas.microsoft.com/office/drawing/2014/main" id="{7CB5A0B4-6846-C4E0-74E5-5464202F91E6}"/>
              </a:ext>
            </a:extLst>
          </p:cNvPr>
          <p:cNvSpPr/>
          <p:nvPr/>
        </p:nvSpPr>
        <p:spPr>
          <a:xfrm>
            <a:off x="4305863" y="1874869"/>
            <a:ext cx="2308716" cy="1555024"/>
          </a:xfrm>
          <a:custGeom>
            <a:avLst/>
            <a:gdLst/>
            <a:ahLst/>
            <a:cxnLst/>
            <a:rect l="l" t="t" r="r" b="b"/>
            <a:pathLst>
              <a:path w="784" h="541" extrusionOk="0">
                <a:moveTo>
                  <a:pt x="602" y="364"/>
                </a:moveTo>
                <a:cubicBezTo>
                  <a:pt x="702" y="364"/>
                  <a:pt x="784" y="282"/>
                  <a:pt x="784" y="182"/>
                </a:cubicBezTo>
                <a:cubicBezTo>
                  <a:pt x="784" y="82"/>
                  <a:pt x="702" y="0"/>
                  <a:pt x="602" y="0"/>
                </a:cubicBezTo>
                <a:cubicBezTo>
                  <a:pt x="303" y="0"/>
                  <a:pt x="53" y="216"/>
                  <a:pt x="0" y="499"/>
                </a:cubicBezTo>
                <a:cubicBezTo>
                  <a:pt x="37" y="444"/>
                  <a:pt x="99" y="408"/>
                  <a:pt x="171" y="408"/>
                </a:cubicBezTo>
                <a:cubicBezTo>
                  <a:pt x="258" y="408"/>
                  <a:pt x="334" y="463"/>
                  <a:pt x="363" y="541"/>
                </a:cubicBezTo>
                <a:cubicBezTo>
                  <a:pt x="394" y="438"/>
                  <a:pt x="490" y="364"/>
                  <a:pt x="602" y="364"/>
                </a:cubicBezTo>
                <a:close/>
              </a:path>
            </a:pathLst>
          </a:custGeom>
          <a:gradFill flip="none" rotWithShape="1">
            <a:gsLst>
              <a:gs pos="100000">
                <a:srgbClr val="6BACEC">
                  <a:lumMod val="60000"/>
                  <a:lumOff val="40000"/>
                </a:srgbClr>
              </a:gs>
              <a:gs pos="6000">
                <a:srgbClr val="6BACEC"/>
              </a:gs>
            </a:gsLst>
            <a:path path="circle">
              <a:fillToRect l="100000" t="100000"/>
            </a:path>
            <a:tileRect r="-100000" b="-100000"/>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sym typeface="+mn-lt"/>
            </a:endParaRPr>
          </a:p>
        </p:txBody>
      </p:sp>
      <p:sp>
        <p:nvSpPr>
          <p:cNvPr id="6" name="Google Shape;645;p39">
            <a:extLst>
              <a:ext uri="{FF2B5EF4-FFF2-40B4-BE49-F238E27FC236}">
                <a16:creationId xmlns:a16="http://schemas.microsoft.com/office/drawing/2014/main" id="{D5EDC29C-F72B-9F8C-105B-BA1C944ACA19}"/>
              </a:ext>
            </a:extLst>
          </p:cNvPr>
          <p:cNvSpPr/>
          <p:nvPr/>
        </p:nvSpPr>
        <p:spPr>
          <a:xfrm>
            <a:off x="6259108" y="1927940"/>
            <a:ext cx="1590170" cy="2255064"/>
          </a:xfrm>
          <a:custGeom>
            <a:avLst/>
            <a:gdLst/>
            <a:ahLst/>
            <a:cxnLst/>
            <a:rect l="l" t="t" r="r" b="b"/>
            <a:pathLst>
              <a:path w="540" h="784" extrusionOk="0">
                <a:moveTo>
                  <a:pt x="177" y="602"/>
                </a:moveTo>
                <a:cubicBezTo>
                  <a:pt x="177" y="703"/>
                  <a:pt x="258" y="784"/>
                  <a:pt x="358" y="784"/>
                </a:cubicBezTo>
                <a:cubicBezTo>
                  <a:pt x="458" y="784"/>
                  <a:pt x="540" y="703"/>
                  <a:pt x="540" y="602"/>
                </a:cubicBezTo>
                <a:cubicBezTo>
                  <a:pt x="540" y="303"/>
                  <a:pt x="325" y="54"/>
                  <a:pt x="41" y="0"/>
                </a:cubicBezTo>
                <a:cubicBezTo>
                  <a:pt x="96" y="37"/>
                  <a:pt x="133" y="100"/>
                  <a:pt x="133" y="171"/>
                </a:cubicBezTo>
                <a:cubicBezTo>
                  <a:pt x="133" y="259"/>
                  <a:pt x="77" y="334"/>
                  <a:pt x="0" y="363"/>
                </a:cubicBezTo>
                <a:cubicBezTo>
                  <a:pt x="102" y="395"/>
                  <a:pt x="177" y="490"/>
                  <a:pt x="177" y="602"/>
                </a:cubicBezTo>
                <a:close/>
              </a:path>
            </a:pathLst>
          </a:custGeom>
          <a:gradFill flip="none" rotWithShape="1">
            <a:gsLst>
              <a:gs pos="7000">
                <a:srgbClr val="6BACEC">
                  <a:lumMod val="75000"/>
                </a:srgbClr>
              </a:gs>
              <a:gs pos="83000">
                <a:srgbClr val="6BACEC">
                  <a:lumMod val="75000"/>
                </a:srgbClr>
              </a:gs>
            </a:gsLst>
            <a:lin ang="2700000" scaled="1"/>
            <a:tileRect/>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sz="14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OPPOSans R"/>
              <a:sym typeface="+mn-lt"/>
            </a:endParaRPr>
          </a:p>
        </p:txBody>
      </p:sp>
      <p:sp>
        <p:nvSpPr>
          <p:cNvPr id="7" name="文本框 32">
            <a:extLst>
              <a:ext uri="{FF2B5EF4-FFF2-40B4-BE49-F238E27FC236}">
                <a16:creationId xmlns:a16="http://schemas.microsoft.com/office/drawing/2014/main" id="{620F3B5E-EE1D-0729-9144-8F80AAF4AA75}"/>
              </a:ext>
            </a:extLst>
          </p:cNvPr>
          <p:cNvSpPr txBox="1"/>
          <p:nvPr/>
        </p:nvSpPr>
        <p:spPr>
          <a:xfrm>
            <a:off x="1972953" y="1759438"/>
            <a:ext cx="1973039"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rgbClr val="1F81E2"/>
                </a:solidFill>
                <a:latin typeface="思源黑体 CN Bold" panose="020B0800000000000000" pitchFamily="34" charset="-122"/>
                <a:ea typeface="思源黑体 CN Bold" panose="020B0800000000000000" pitchFamily="34" charset="-122"/>
                <a:cs typeface="OPPOSans R"/>
                <a:sym typeface="+mn-lt"/>
              </a:rPr>
              <a:t>关键词标题</a:t>
            </a:r>
          </a:p>
        </p:txBody>
      </p:sp>
      <p:sp>
        <p:nvSpPr>
          <p:cNvPr id="8" name="文本框 33">
            <a:extLst>
              <a:ext uri="{FF2B5EF4-FFF2-40B4-BE49-F238E27FC236}">
                <a16:creationId xmlns:a16="http://schemas.microsoft.com/office/drawing/2014/main" id="{279B6FEB-6A41-445E-1E8D-1295A0F91284}"/>
              </a:ext>
            </a:extLst>
          </p:cNvPr>
          <p:cNvSpPr txBox="1"/>
          <p:nvPr/>
        </p:nvSpPr>
        <p:spPr>
          <a:xfrm>
            <a:off x="695325" y="2233196"/>
            <a:ext cx="3072991" cy="822276"/>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OPPOSans R"/>
                <a:sym typeface="+mn-lt"/>
              </a:rPr>
              <a:t>在这里输入你的正文，阐述与关键词标题相关的具体内容，若字数太多酌情先删减文案，再缩小字号</a:t>
            </a:r>
          </a:p>
        </p:txBody>
      </p:sp>
      <p:sp>
        <p:nvSpPr>
          <p:cNvPr id="9" name="文本框 34">
            <a:extLst>
              <a:ext uri="{FF2B5EF4-FFF2-40B4-BE49-F238E27FC236}">
                <a16:creationId xmlns:a16="http://schemas.microsoft.com/office/drawing/2014/main" id="{38E8F2DC-C2C6-E8AC-A54B-85F3206143A5}"/>
              </a:ext>
            </a:extLst>
          </p:cNvPr>
          <p:cNvSpPr txBox="1"/>
          <p:nvPr/>
        </p:nvSpPr>
        <p:spPr>
          <a:xfrm>
            <a:off x="1972953" y="4109864"/>
            <a:ext cx="1973039"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defRPr sz="2800">
                <a:gradFill>
                  <a:gsLst>
                    <a:gs pos="7000">
                      <a:schemeClr val="accent2"/>
                    </a:gs>
                    <a:gs pos="100000">
                      <a:schemeClr val="accent2">
                        <a:lumMod val="60000"/>
                        <a:lumOff val="40000"/>
                      </a:schemeClr>
                    </a:gs>
                  </a:gsLst>
                  <a:path path="circle">
                    <a:fillToRect r="100000" b="100000"/>
                  </a:path>
                </a:gradFill>
                <a:latin typeface="+mj-ea"/>
                <a:ea typeface="+mj-ea"/>
                <a:cs typeface="+mn-ea"/>
              </a:defRPr>
            </a:lvl1pPr>
          </a:lstStyle>
          <a:p>
            <a:r>
              <a:rPr lang="zh-CN" altLang="en-US" dirty="0">
                <a:solidFill>
                  <a:srgbClr val="1F81E2"/>
                </a:solidFill>
                <a:latin typeface="思源黑体 CN Bold" panose="020B0800000000000000" pitchFamily="34" charset="-122"/>
                <a:ea typeface="思源黑体 CN Bold" panose="020B0800000000000000" pitchFamily="34" charset="-122"/>
                <a:cs typeface="OPPOSans R"/>
                <a:sym typeface="+mn-lt"/>
              </a:rPr>
              <a:t>关键词标题</a:t>
            </a:r>
          </a:p>
        </p:txBody>
      </p:sp>
      <p:sp>
        <p:nvSpPr>
          <p:cNvPr id="10" name="文本框 35">
            <a:extLst>
              <a:ext uri="{FF2B5EF4-FFF2-40B4-BE49-F238E27FC236}">
                <a16:creationId xmlns:a16="http://schemas.microsoft.com/office/drawing/2014/main" id="{4A265043-374E-7D4A-3B9E-863BBF422B65}"/>
              </a:ext>
            </a:extLst>
          </p:cNvPr>
          <p:cNvSpPr txBox="1"/>
          <p:nvPr/>
        </p:nvSpPr>
        <p:spPr>
          <a:xfrm>
            <a:off x="695325" y="4583622"/>
            <a:ext cx="3072991" cy="822276"/>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OPPOSans R"/>
                <a:sym typeface="+mn-lt"/>
              </a:rPr>
              <a:t>在这里输入你的正文，阐述与关键词标题相关的具体内容，若字数太多酌情先删减文案，再缩小字号</a:t>
            </a:r>
          </a:p>
        </p:txBody>
      </p:sp>
      <p:sp>
        <p:nvSpPr>
          <p:cNvPr id="11" name="文本框 36">
            <a:extLst>
              <a:ext uri="{FF2B5EF4-FFF2-40B4-BE49-F238E27FC236}">
                <a16:creationId xmlns:a16="http://schemas.microsoft.com/office/drawing/2014/main" id="{B41C66D0-D24A-90CC-95C8-BB7390D65636}"/>
              </a:ext>
            </a:extLst>
          </p:cNvPr>
          <p:cNvSpPr txBox="1"/>
          <p:nvPr/>
        </p:nvSpPr>
        <p:spPr>
          <a:xfrm>
            <a:off x="8388164" y="1759438"/>
            <a:ext cx="2092314"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rgbClr val="1F81E2"/>
                </a:solidFill>
                <a:latin typeface="思源黑体 CN Bold" panose="020B0800000000000000" pitchFamily="34" charset="-122"/>
                <a:ea typeface="思源黑体 CN Bold" panose="020B0800000000000000" pitchFamily="34" charset="-122"/>
                <a:cs typeface="OPPOSans R"/>
                <a:sym typeface="+mn-lt"/>
              </a:rPr>
              <a:t>关键词标题</a:t>
            </a:r>
          </a:p>
        </p:txBody>
      </p:sp>
      <p:sp>
        <p:nvSpPr>
          <p:cNvPr id="12" name="文本框 37">
            <a:extLst>
              <a:ext uri="{FF2B5EF4-FFF2-40B4-BE49-F238E27FC236}">
                <a16:creationId xmlns:a16="http://schemas.microsoft.com/office/drawing/2014/main" id="{9D22C849-69BD-9BD9-079D-2AE63DA40B4F}"/>
              </a:ext>
            </a:extLst>
          </p:cNvPr>
          <p:cNvSpPr txBox="1"/>
          <p:nvPr/>
        </p:nvSpPr>
        <p:spPr>
          <a:xfrm>
            <a:off x="8388164" y="2233196"/>
            <a:ext cx="3072991" cy="822276"/>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OPPOSans R"/>
                <a:sym typeface="+mn-lt"/>
              </a:rPr>
              <a:t>在这里输入你的正文，阐述与关键词标题相关的具体内容，若字数太多酌情先删减文案，再缩小字号</a:t>
            </a:r>
          </a:p>
        </p:txBody>
      </p:sp>
      <p:sp>
        <p:nvSpPr>
          <p:cNvPr id="13" name="文本框 38">
            <a:extLst>
              <a:ext uri="{FF2B5EF4-FFF2-40B4-BE49-F238E27FC236}">
                <a16:creationId xmlns:a16="http://schemas.microsoft.com/office/drawing/2014/main" id="{E5337BD4-8AC5-EACD-EAFF-0C0C9A94C0AE}"/>
              </a:ext>
            </a:extLst>
          </p:cNvPr>
          <p:cNvSpPr txBox="1"/>
          <p:nvPr/>
        </p:nvSpPr>
        <p:spPr>
          <a:xfrm>
            <a:off x="8388164" y="4109864"/>
            <a:ext cx="2092314"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defRPr sz="2800">
                <a:gradFill>
                  <a:gsLst>
                    <a:gs pos="7000">
                      <a:schemeClr val="accent1"/>
                    </a:gs>
                    <a:gs pos="100000">
                      <a:schemeClr val="accent1">
                        <a:lumMod val="60000"/>
                        <a:lumOff val="40000"/>
                      </a:schemeClr>
                    </a:gs>
                  </a:gsLst>
                  <a:path path="circle">
                    <a:fillToRect r="100000" b="100000"/>
                  </a:path>
                </a:gradFill>
                <a:latin typeface="+mj-ea"/>
                <a:ea typeface="+mj-ea"/>
                <a:cs typeface="+mn-ea"/>
              </a:defRPr>
            </a:lvl1pPr>
          </a:lstStyle>
          <a:p>
            <a:r>
              <a:rPr lang="zh-CN" altLang="en-US" dirty="0">
                <a:solidFill>
                  <a:srgbClr val="1F81E2"/>
                </a:solidFill>
                <a:latin typeface="思源黑体 CN Bold" panose="020B0800000000000000" pitchFamily="34" charset="-122"/>
                <a:ea typeface="思源黑体 CN Bold" panose="020B0800000000000000" pitchFamily="34" charset="-122"/>
                <a:cs typeface="OPPOSans R"/>
                <a:sym typeface="+mn-lt"/>
              </a:rPr>
              <a:t>关键词标题</a:t>
            </a:r>
          </a:p>
        </p:txBody>
      </p:sp>
      <p:sp>
        <p:nvSpPr>
          <p:cNvPr id="14" name="文本框 39">
            <a:extLst>
              <a:ext uri="{FF2B5EF4-FFF2-40B4-BE49-F238E27FC236}">
                <a16:creationId xmlns:a16="http://schemas.microsoft.com/office/drawing/2014/main" id="{FE17057E-7A4F-88C8-A519-9A4A24099868}"/>
              </a:ext>
            </a:extLst>
          </p:cNvPr>
          <p:cNvSpPr txBox="1"/>
          <p:nvPr/>
        </p:nvSpPr>
        <p:spPr>
          <a:xfrm>
            <a:off x="8388164" y="4583622"/>
            <a:ext cx="3072991" cy="822276"/>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a:solidFill>
                  <a:prstClr val="black">
                    <a:lumMod val="75000"/>
                    <a:lumOff val="25000"/>
                  </a:prstClr>
                </a:solidFill>
                <a:latin typeface="思源黑体 CN Regular" panose="020B0500000000000000" pitchFamily="34" charset="-122"/>
                <a:ea typeface="思源黑体 CN Regular" panose="020B0500000000000000" pitchFamily="34" charset="-122"/>
                <a:cs typeface="OPPOSans R"/>
                <a:sym typeface="+mn-lt"/>
              </a:rPr>
              <a:t>在这里输入你的正文，阐述与关键词标题相关的具体内容，若字数太多酌情先删减文案，再缩小字号</a:t>
            </a:r>
            <a:endPar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OPPOSans R"/>
              <a:sym typeface="+mn-lt"/>
            </a:endParaRPr>
          </a:p>
        </p:txBody>
      </p:sp>
      <p:sp>
        <p:nvSpPr>
          <p:cNvPr id="15" name="任意多边形: 形状 14">
            <a:extLst>
              <a:ext uri="{FF2B5EF4-FFF2-40B4-BE49-F238E27FC236}">
                <a16:creationId xmlns:a16="http://schemas.microsoft.com/office/drawing/2014/main" id="{1591AC9B-A09E-CD87-1899-1B54F3777F60}"/>
              </a:ext>
            </a:extLst>
          </p:cNvPr>
          <p:cNvSpPr/>
          <p:nvPr/>
        </p:nvSpPr>
        <p:spPr>
          <a:xfrm>
            <a:off x="4675696" y="3672923"/>
            <a:ext cx="544241" cy="614262"/>
          </a:xfrm>
          <a:custGeom>
            <a:avLst/>
            <a:gdLst>
              <a:gd name="connsiteX0" fmla="*/ 109944 w 227904"/>
              <a:gd name="connsiteY0" fmla="*/ 1390 h 257226"/>
              <a:gd name="connsiteX1" fmla="*/ 6246 w 227904"/>
              <a:gd name="connsiteY1" fmla="*/ 105303 h 257226"/>
              <a:gd name="connsiteX2" fmla="*/ 4591 w 227904"/>
              <a:gd name="connsiteY2" fmla="*/ 109333 h 257226"/>
              <a:gd name="connsiteX3" fmla="*/ -86 w 227904"/>
              <a:gd name="connsiteY3" fmla="*/ 122574 h 257226"/>
              <a:gd name="connsiteX4" fmla="*/ -86 w 227904"/>
              <a:gd name="connsiteY4" fmla="*/ 235483 h 257226"/>
              <a:gd name="connsiteX5" fmla="*/ 20999 w 227904"/>
              <a:gd name="connsiteY5" fmla="*/ 256568 h 257226"/>
              <a:gd name="connsiteX6" fmla="*/ 23877 w 227904"/>
              <a:gd name="connsiteY6" fmla="*/ 256568 h 257226"/>
              <a:gd name="connsiteX7" fmla="*/ 24453 w 227904"/>
              <a:gd name="connsiteY7" fmla="*/ 257143 h 257226"/>
              <a:gd name="connsiteX8" fmla="*/ 24957 w 227904"/>
              <a:gd name="connsiteY8" fmla="*/ 256568 h 257226"/>
              <a:gd name="connsiteX9" fmla="*/ 202847 w 227904"/>
              <a:gd name="connsiteY9" fmla="*/ 256568 h 257226"/>
              <a:gd name="connsiteX10" fmla="*/ 203351 w 227904"/>
              <a:gd name="connsiteY10" fmla="*/ 257143 h 257226"/>
              <a:gd name="connsiteX11" fmla="*/ 203855 w 227904"/>
              <a:gd name="connsiteY11" fmla="*/ 256568 h 257226"/>
              <a:gd name="connsiteX12" fmla="*/ 206733 w 227904"/>
              <a:gd name="connsiteY12" fmla="*/ 256568 h 257226"/>
              <a:gd name="connsiteX13" fmla="*/ 227818 w 227904"/>
              <a:gd name="connsiteY13" fmla="*/ 235483 h 257226"/>
              <a:gd name="connsiteX14" fmla="*/ 227818 w 227904"/>
              <a:gd name="connsiteY14" fmla="*/ 122574 h 257226"/>
              <a:gd name="connsiteX15" fmla="*/ 223141 w 227904"/>
              <a:gd name="connsiteY15" fmla="*/ 109333 h 257226"/>
              <a:gd name="connsiteX16" fmla="*/ 221485 w 227904"/>
              <a:gd name="connsiteY16" fmla="*/ 105303 h 257226"/>
              <a:gd name="connsiteX17" fmla="*/ 117860 w 227904"/>
              <a:gd name="connsiteY17" fmla="*/ 1606 h 257226"/>
              <a:gd name="connsiteX18" fmla="*/ 109944 w 227904"/>
              <a:gd name="connsiteY18" fmla="*/ 1390 h 257226"/>
              <a:gd name="connsiteX19" fmla="*/ 218463 w 227904"/>
              <a:gd name="connsiteY19" fmla="*/ 122358 h 257226"/>
              <a:gd name="connsiteX20" fmla="*/ 218463 w 227904"/>
              <a:gd name="connsiteY20" fmla="*/ 235267 h 257226"/>
              <a:gd name="connsiteX21" fmla="*/ 209108 w 227904"/>
              <a:gd name="connsiteY21" fmla="*/ 246781 h 257226"/>
              <a:gd name="connsiteX22" fmla="*/ 148444 w 227904"/>
              <a:gd name="connsiteY22" fmla="*/ 186117 h 257226"/>
              <a:gd name="connsiteX23" fmla="*/ 217240 w 227904"/>
              <a:gd name="connsiteY23" fmla="*/ 117249 h 257226"/>
              <a:gd name="connsiteX24" fmla="*/ 218463 w 227904"/>
              <a:gd name="connsiteY24" fmla="*/ 122358 h 257226"/>
              <a:gd name="connsiteX25" fmla="*/ 9269 w 227904"/>
              <a:gd name="connsiteY25" fmla="*/ 235267 h 257226"/>
              <a:gd name="connsiteX26" fmla="*/ 9269 w 227904"/>
              <a:gd name="connsiteY26" fmla="*/ 122358 h 257226"/>
              <a:gd name="connsiteX27" fmla="*/ 10492 w 227904"/>
              <a:gd name="connsiteY27" fmla="*/ 117249 h 257226"/>
              <a:gd name="connsiteX28" fmla="*/ 79360 w 227904"/>
              <a:gd name="connsiteY28" fmla="*/ 186117 h 257226"/>
              <a:gd name="connsiteX29" fmla="*/ 18696 w 227904"/>
              <a:gd name="connsiteY29" fmla="*/ 246781 h 257226"/>
              <a:gd name="connsiteX30" fmla="*/ 9269 w 227904"/>
              <a:gd name="connsiteY30" fmla="*/ 235267 h 257226"/>
              <a:gd name="connsiteX31" fmla="*/ 51295 w 227904"/>
              <a:gd name="connsiteY31" fmla="*/ 105735 h 257226"/>
              <a:gd name="connsiteX32" fmla="*/ 178308 w 227904"/>
              <a:gd name="connsiteY32" fmla="*/ 105735 h 257226"/>
              <a:gd name="connsiteX33" fmla="*/ 178308 w 227904"/>
              <a:gd name="connsiteY33" fmla="*/ 143227 h 257226"/>
              <a:gd name="connsiteX34" fmla="*/ 113542 w 227904"/>
              <a:gd name="connsiteY34" fmla="*/ 207993 h 257226"/>
              <a:gd name="connsiteX35" fmla="*/ 50935 w 227904"/>
              <a:gd name="connsiteY35" fmla="*/ 145458 h 257226"/>
              <a:gd name="connsiteX36" fmla="*/ 209612 w 227904"/>
              <a:gd name="connsiteY36" fmla="*/ 108829 h 257226"/>
              <a:gd name="connsiteX37" fmla="*/ 185073 w 227904"/>
              <a:gd name="connsiteY37" fmla="*/ 133369 h 257226"/>
              <a:gd name="connsiteX38" fmla="*/ 185073 w 227904"/>
              <a:gd name="connsiteY38" fmla="*/ 102353 h 257226"/>
              <a:gd name="connsiteX39" fmla="*/ 181690 w 227904"/>
              <a:gd name="connsiteY39" fmla="*/ 98971 h 257226"/>
              <a:gd name="connsiteX40" fmla="*/ 47913 w 227904"/>
              <a:gd name="connsiteY40" fmla="*/ 98971 h 257226"/>
              <a:gd name="connsiteX41" fmla="*/ 44602 w 227904"/>
              <a:gd name="connsiteY41" fmla="*/ 102353 h 257226"/>
              <a:gd name="connsiteX42" fmla="*/ 44602 w 227904"/>
              <a:gd name="connsiteY42" fmla="*/ 135239 h 257226"/>
              <a:gd name="connsiteX43" fmla="*/ 18192 w 227904"/>
              <a:gd name="connsiteY43" fmla="*/ 108829 h 257226"/>
              <a:gd name="connsiteX44" fmla="*/ 113902 w 227904"/>
              <a:gd name="connsiteY44" fmla="*/ 13120 h 257226"/>
              <a:gd name="connsiteX45" fmla="*/ 87276 w 227904"/>
              <a:gd name="connsiteY45" fmla="*/ 193817 h 257226"/>
              <a:gd name="connsiteX46" fmla="*/ 109944 w 227904"/>
              <a:gd name="connsiteY46" fmla="*/ 216413 h 257226"/>
              <a:gd name="connsiteX47" fmla="*/ 113902 w 227904"/>
              <a:gd name="connsiteY47" fmla="*/ 218068 h 257226"/>
              <a:gd name="connsiteX48" fmla="*/ 117860 w 227904"/>
              <a:gd name="connsiteY48" fmla="*/ 216413 h 257226"/>
              <a:gd name="connsiteX49" fmla="*/ 140456 w 227904"/>
              <a:gd name="connsiteY49" fmla="*/ 193817 h 257226"/>
              <a:gd name="connsiteX50" fmla="*/ 193420 w 227904"/>
              <a:gd name="connsiteY50" fmla="*/ 246781 h 257226"/>
              <a:gd name="connsiteX51" fmla="*/ 34312 w 227904"/>
              <a:gd name="connsiteY51" fmla="*/ 246781 h 25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7904" h="257226">
                <a:moveTo>
                  <a:pt x="109944" y="1390"/>
                </a:moveTo>
                <a:lnTo>
                  <a:pt x="6246" y="105303"/>
                </a:lnTo>
                <a:cubicBezTo>
                  <a:pt x="5189" y="106383"/>
                  <a:pt x="4591" y="107822"/>
                  <a:pt x="4591" y="109333"/>
                </a:cubicBezTo>
                <a:cubicBezTo>
                  <a:pt x="1569" y="113075"/>
                  <a:pt x="-79" y="117753"/>
                  <a:pt x="-86" y="122574"/>
                </a:cubicBezTo>
                <a:lnTo>
                  <a:pt x="-86" y="235483"/>
                </a:lnTo>
                <a:cubicBezTo>
                  <a:pt x="-86" y="247141"/>
                  <a:pt x="9355" y="256568"/>
                  <a:pt x="20999" y="256568"/>
                </a:cubicBezTo>
                <a:lnTo>
                  <a:pt x="23877" y="256568"/>
                </a:lnTo>
                <a:lnTo>
                  <a:pt x="24453" y="257143"/>
                </a:lnTo>
                <a:lnTo>
                  <a:pt x="24957" y="256568"/>
                </a:lnTo>
                <a:lnTo>
                  <a:pt x="202847" y="256568"/>
                </a:lnTo>
                <a:lnTo>
                  <a:pt x="203351" y="257143"/>
                </a:lnTo>
                <a:lnTo>
                  <a:pt x="203855" y="256568"/>
                </a:lnTo>
                <a:lnTo>
                  <a:pt x="206733" y="256568"/>
                </a:lnTo>
                <a:cubicBezTo>
                  <a:pt x="218377" y="256568"/>
                  <a:pt x="227818" y="247141"/>
                  <a:pt x="227818" y="235483"/>
                </a:cubicBezTo>
                <a:lnTo>
                  <a:pt x="227818" y="122574"/>
                </a:lnTo>
                <a:cubicBezTo>
                  <a:pt x="227847" y="117753"/>
                  <a:pt x="226192" y="113075"/>
                  <a:pt x="223141" y="109333"/>
                </a:cubicBezTo>
                <a:cubicBezTo>
                  <a:pt x="223169" y="107822"/>
                  <a:pt x="222572" y="106383"/>
                  <a:pt x="221485" y="105303"/>
                </a:cubicBezTo>
                <a:lnTo>
                  <a:pt x="117860" y="1606"/>
                </a:lnTo>
                <a:cubicBezTo>
                  <a:pt x="115701" y="-560"/>
                  <a:pt x="112218" y="-654"/>
                  <a:pt x="109944" y="1390"/>
                </a:cubicBezTo>
                <a:close/>
                <a:moveTo>
                  <a:pt x="218463" y="122358"/>
                </a:moveTo>
                <a:lnTo>
                  <a:pt x="218463" y="235267"/>
                </a:lnTo>
                <a:cubicBezTo>
                  <a:pt x="218449" y="240808"/>
                  <a:pt x="214548" y="245630"/>
                  <a:pt x="209108" y="246781"/>
                </a:cubicBezTo>
                <a:lnTo>
                  <a:pt x="148444" y="186117"/>
                </a:lnTo>
                <a:lnTo>
                  <a:pt x="217240" y="117249"/>
                </a:lnTo>
                <a:cubicBezTo>
                  <a:pt x="218038" y="118832"/>
                  <a:pt x="218463" y="120559"/>
                  <a:pt x="218463" y="122358"/>
                </a:cubicBezTo>
                <a:close/>
                <a:moveTo>
                  <a:pt x="9269" y="235267"/>
                </a:moveTo>
                <a:lnTo>
                  <a:pt x="9269" y="122358"/>
                </a:lnTo>
                <a:cubicBezTo>
                  <a:pt x="9305" y="120559"/>
                  <a:pt x="9722" y="118832"/>
                  <a:pt x="10492" y="117249"/>
                </a:cubicBezTo>
                <a:lnTo>
                  <a:pt x="79360" y="186117"/>
                </a:lnTo>
                <a:lnTo>
                  <a:pt x="18696" y="246781"/>
                </a:lnTo>
                <a:cubicBezTo>
                  <a:pt x="13227" y="245630"/>
                  <a:pt x="9290" y="240880"/>
                  <a:pt x="9269" y="235267"/>
                </a:cubicBezTo>
                <a:close/>
                <a:moveTo>
                  <a:pt x="51295" y="105735"/>
                </a:moveTo>
                <a:lnTo>
                  <a:pt x="178308" y="105735"/>
                </a:lnTo>
                <a:lnTo>
                  <a:pt x="178308" y="143227"/>
                </a:lnTo>
                <a:lnTo>
                  <a:pt x="113542" y="207993"/>
                </a:lnTo>
                <a:lnTo>
                  <a:pt x="50935" y="145458"/>
                </a:lnTo>
                <a:close/>
                <a:moveTo>
                  <a:pt x="209612" y="108829"/>
                </a:moveTo>
                <a:lnTo>
                  <a:pt x="185073" y="133369"/>
                </a:lnTo>
                <a:lnTo>
                  <a:pt x="185073" y="102353"/>
                </a:lnTo>
                <a:cubicBezTo>
                  <a:pt x="185073" y="100482"/>
                  <a:pt x="183561" y="98971"/>
                  <a:pt x="181690" y="98971"/>
                </a:cubicBezTo>
                <a:lnTo>
                  <a:pt x="47913" y="98971"/>
                </a:lnTo>
                <a:cubicBezTo>
                  <a:pt x="46070" y="99043"/>
                  <a:pt x="44602" y="100482"/>
                  <a:pt x="44602" y="102353"/>
                </a:cubicBezTo>
                <a:lnTo>
                  <a:pt x="44602" y="135239"/>
                </a:lnTo>
                <a:lnTo>
                  <a:pt x="18192" y="108829"/>
                </a:lnTo>
                <a:lnTo>
                  <a:pt x="113902" y="13120"/>
                </a:lnTo>
                <a:close/>
                <a:moveTo>
                  <a:pt x="87276" y="193817"/>
                </a:moveTo>
                <a:lnTo>
                  <a:pt x="109944" y="216413"/>
                </a:lnTo>
                <a:cubicBezTo>
                  <a:pt x="110980" y="217492"/>
                  <a:pt x="112412" y="218068"/>
                  <a:pt x="113902" y="218068"/>
                </a:cubicBezTo>
                <a:cubicBezTo>
                  <a:pt x="115391" y="218068"/>
                  <a:pt x="116809" y="217492"/>
                  <a:pt x="117860" y="216413"/>
                </a:cubicBezTo>
                <a:lnTo>
                  <a:pt x="140456" y="193817"/>
                </a:lnTo>
                <a:lnTo>
                  <a:pt x="193420" y="246781"/>
                </a:lnTo>
                <a:lnTo>
                  <a:pt x="34312" y="246781"/>
                </a:lnTo>
                <a:close/>
              </a:path>
            </a:pathLst>
          </a:custGeom>
          <a:solidFill>
            <a:sysClr val="window" lastClr="FFFFFF"/>
          </a:solidFill>
          <a:ln w="718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cs typeface="OPPOSans R"/>
              <a:sym typeface="+mn-lt"/>
            </a:endParaRPr>
          </a:p>
        </p:txBody>
      </p:sp>
      <p:grpSp>
        <p:nvGrpSpPr>
          <p:cNvPr id="16" name="组合 15">
            <a:extLst>
              <a:ext uri="{FF2B5EF4-FFF2-40B4-BE49-F238E27FC236}">
                <a16:creationId xmlns:a16="http://schemas.microsoft.com/office/drawing/2014/main" id="{E72C604B-4391-7542-BFD7-647BA0FB1376}"/>
              </a:ext>
            </a:extLst>
          </p:cNvPr>
          <p:cNvGrpSpPr/>
          <p:nvPr/>
        </p:nvGrpSpPr>
        <p:grpSpPr>
          <a:xfrm>
            <a:off x="6974450" y="2961721"/>
            <a:ext cx="581106" cy="526048"/>
            <a:chOff x="7908845" y="11429459"/>
            <a:chExt cx="214951" cy="194585"/>
          </a:xfrm>
        </p:grpSpPr>
        <p:sp>
          <p:nvSpPr>
            <p:cNvPr id="17" name="任意多边形: 形状 16">
              <a:extLst>
                <a:ext uri="{FF2B5EF4-FFF2-40B4-BE49-F238E27FC236}">
                  <a16:creationId xmlns:a16="http://schemas.microsoft.com/office/drawing/2014/main" id="{0612AF5B-3EC9-ABFE-5E7D-496F1E79C82E}"/>
                </a:ext>
              </a:extLst>
            </p:cNvPr>
            <p:cNvSpPr/>
            <p:nvPr/>
          </p:nvSpPr>
          <p:spPr>
            <a:xfrm>
              <a:off x="7908845" y="11429459"/>
              <a:ext cx="214951" cy="194585"/>
            </a:xfrm>
            <a:custGeom>
              <a:avLst/>
              <a:gdLst>
                <a:gd name="connsiteX0" fmla="*/ 185720 w 214951"/>
                <a:gd name="connsiteY0" fmla="*/ -83 h 194585"/>
                <a:gd name="connsiteX1" fmla="*/ 28699 w 214951"/>
                <a:gd name="connsiteY1" fmla="*/ -83 h 194585"/>
                <a:gd name="connsiteX2" fmla="*/ -86 w 214951"/>
                <a:gd name="connsiteY2" fmla="*/ 28702 h 194585"/>
                <a:gd name="connsiteX3" fmla="*/ -86 w 214951"/>
                <a:gd name="connsiteY3" fmla="*/ 129449 h 194585"/>
                <a:gd name="connsiteX4" fmla="*/ 28699 w 214951"/>
                <a:gd name="connsiteY4" fmla="*/ 158234 h 194585"/>
                <a:gd name="connsiteX5" fmla="*/ 130813 w 214951"/>
                <a:gd name="connsiteY5" fmla="*/ 158234 h 194585"/>
                <a:gd name="connsiteX6" fmla="*/ 183489 w 214951"/>
                <a:gd name="connsiteY6" fmla="*/ 193568 h 194585"/>
                <a:gd name="connsiteX7" fmla="*/ 186656 w 214951"/>
                <a:gd name="connsiteY7" fmla="*/ 194502 h 194585"/>
                <a:gd name="connsiteX8" fmla="*/ 192269 w 214951"/>
                <a:gd name="connsiteY8" fmla="*/ 188890 h 194585"/>
                <a:gd name="connsiteX9" fmla="*/ 192269 w 214951"/>
                <a:gd name="connsiteY9" fmla="*/ 155427 h 194585"/>
                <a:gd name="connsiteX10" fmla="*/ 214865 w 214951"/>
                <a:gd name="connsiteY10" fmla="*/ 129161 h 194585"/>
                <a:gd name="connsiteX11" fmla="*/ 214865 w 214951"/>
                <a:gd name="connsiteY11" fmla="*/ 28414 h 194585"/>
                <a:gd name="connsiteX12" fmla="*/ 185720 w 214951"/>
                <a:gd name="connsiteY12" fmla="*/ -83 h 194585"/>
                <a:gd name="connsiteX13" fmla="*/ 203639 w 214951"/>
                <a:gd name="connsiteY13" fmla="*/ 129449 h 194585"/>
                <a:gd name="connsiteX14" fmla="*/ 184929 w 214951"/>
                <a:gd name="connsiteY14" fmla="*/ 146432 h 194585"/>
                <a:gd name="connsiteX15" fmla="*/ 181042 w 214951"/>
                <a:gd name="connsiteY15" fmla="*/ 151829 h 194585"/>
                <a:gd name="connsiteX16" fmla="*/ 181042 w 214951"/>
                <a:gd name="connsiteY16" fmla="*/ 178671 h 194585"/>
                <a:gd name="connsiteX17" fmla="*/ 135706 w 214951"/>
                <a:gd name="connsiteY17" fmla="*/ 148231 h 194585"/>
                <a:gd name="connsiteX18" fmla="*/ 132540 w 214951"/>
                <a:gd name="connsiteY18" fmla="*/ 147295 h 194585"/>
                <a:gd name="connsiteX19" fmla="*/ 28699 w 214951"/>
                <a:gd name="connsiteY19" fmla="*/ 147295 h 194585"/>
                <a:gd name="connsiteX20" fmla="*/ 10780 w 214951"/>
                <a:gd name="connsiteY20" fmla="*/ 129449 h 194585"/>
                <a:gd name="connsiteX21" fmla="*/ 10780 w 214951"/>
                <a:gd name="connsiteY21" fmla="*/ 28702 h 194585"/>
                <a:gd name="connsiteX22" fmla="*/ 28699 w 214951"/>
                <a:gd name="connsiteY22" fmla="*/ 10855 h 194585"/>
                <a:gd name="connsiteX23" fmla="*/ 185720 w 214951"/>
                <a:gd name="connsiteY23" fmla="*/ 10855 h 194585"/>
                <a:gd name="connsiteX24" fmla="*/ 203639 w 214951"/>
                <a:gd name="connsiteY24" fmla="*/ 28702 h 19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4951" h="194585">
                  <a:moveTo>
                    <a:pt x="185720" y="-83"/>
                  </a:moveTo>
                  <a:lnTo>
                    <a:pt x="28699" y="-83"/>
                  </a:lnTo>
                  <a:cubicBezTo>
                    <a:pt x="12881" y="111"/>
                    <a:pt x="108" y="12870"/>
                    <a:pt x="-86" y="28702"/>
                  </a:cubicBezTo>
                  <a:lnTo>
                    <a:pt x="-86" y="129449"/>
                  </a:lnTo>
                  <a:cubicBezTo>
                    <a:pt x="108" y="145280"/>
                    <a:pt x="12881" y="158018"/>
                    <a:pt x="28699" y="158234"/>
                  </a:cubicBezTo>
                  <a:lnTo>
                    <a:pt x="130813" y="158234"/>
                  </a:lnTo>
                  <a:lnTo>
                    <a:pt x="183489" y="193568"/>
                  </a:lnTo>
                  <a:cubicBezTo>
                    <a:pt x="184425" y="194215"/>
                    <a:pt x="185504" y="194502"/>
                    <a:pt x="186656" y="194502"/>
                  </a:cubicBezTo>
                  <a:cubicBezTo>
                    <a:pt x="189750" y="194431"/>
                    <a:pt x="192197" y="191984"/>
                    <a:pt x="192269" y="188890"/>
                  </a:cubicBezTo>
                  <a:lnTo>
                    <a:pt x="192269" y="155427"/>
                  </a:lnTo>
                  <a:cubicBezTo>
                    <a:pt x="202488" y="151109"/>
                    <a:pt x="214865" y="141682"/>
                    <a:pt x="214865" y="129161"/>
                  </a:cubicBezTo>
                  <a:lnTo>
                    <a:pt x="214865" y="28414"/>
                  </a:lnTo>
                  <a:cubicBezTo>
                    <a:pt x="214505" y="12582"/>
                    <a:pt x="201552" y="-90"/>
                    <a:pt x="185720" y="-83"/>
                  </a:cubicBezTo>
                  <a:close/>
                  <a:moveTo>
                    <a:pt x="203639" y="129449"/>
                  </a:moveTo>
                  <a:cubicBezTo>
                    <a:pt x="203639" y="135997"/>
                    <a:pt x="193780" y="143841"/>
                    <a:pt x="184929" y="146432"/>
                  </a:cubicBezTo>
                  <a:cubicBezTo>
                    <a:pt x="182626" y="147223"/>
                    <a:pt x="181042" y="149382"/>
                    <a:pt x="181042" y="151829"/>
                  </a:cubicBezTo>
                  <a:lnTo>
                    <a:pt x="181042" y="178671"/>
                  </a:lnTo>
                  <a:lnTo>
                    <a:pt x="135706" y="148231"/>
                  </a:lnTo>
                  <a:cubicBezTo>
                    <a:pt x="134771" y="147583"/>
                    <a:pt x="133692" y="147295"/>
                    <a:pt x="132540" y="147295"/>
                  </a:cubicBezTo>
                  <a:lnTo>
                    <a:pt x="28699" y="147295"/>
                  </a:lnTo>
                  <a:cubicBezTo>
                    <a:pt x="18833" y="147295"/>
                    <a:pt x="10823" y="139308"/>
                    <a:pt x="10780" y="129449"/>
                  </a:cubicBezTo>
                  <a:lnTo>
                    <a:pt x="10780" y="28702"/>
                  </a:lnTo>
                  <a:cubicBezTo>
                    <a:pt x="10823" y="18843"/>
                    <a:pt x="18833" y="10855"/>
                    <a:pt x="28699" y="10855"/>
                  </a:cubicBezTo>
                  <a:lnTo>
                    <a:pt x="185720" y="10855"/>
                  </a:lnTo>
                  <a:cubicBezTo>
                    <a:pt x="195579" y="10855"/>
                    <a:pt x="203567" y="18843"/>
                    <a:pt x="203639" y="28702"/>
                  </a:cubicBezTo>
                  <a:close/>
                </a:path>
              </a:pathLst>
            </a:custGeom>
            <a:solidFill>
              <a:sysClr val="window" lastClr="FFFFFF"/>
            </a:solidFill>
            <a:ln w="718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cs typeface="OPPOSans R"/>
                <a:sym typeface="+mn-lt"/>
              </a:endParaRPr>
            </a:p>
          </p:txBody>
        </p:sp>
        <p:sp>
          <p:nvSpPr>
            <p:cNvPr id="18" name="任意多边形: 形状 17">
              <a:extLst>
                <a:ext uri="{FF2B5EF4-FFF2-40B4-BE49-F238E27FC236}">
                  <a16:creationId xmlns:a16="http://schemas.microsoft.com/office/drawing/2014/main" id="{2DA4B1C7-4FAF-74AD-87D9-0B280B403761}"/>
                </a:ext>
              </a:extLst>
            </p:cNvPr>
            <p:cNvSpPr/>
            <p:nvPr/>
          </p:nvSpPr>
          <p:spPr>
            <a:xfrm>
              <a:off x="7938342" y="11466825"/>
              <a:ext cx="155404" cy="21192"/>
            </a:xfrm>
            <a:custGeom>
              <a:avLst/>
              <a:gdLst>
                <a:gd name="connsiteX0" fmla="*/ 143774 w 155404"/>
                <a:gd name="connsiteY0" fmla="*/ -29 h 21192"/>
                <a:gd name="connsiteX1" fmla="*/ 11364 w 155404"/>
                <a:gd name="connsiteY1" fmla="*/ -29 h 21192"/>
                <a:gd name="connsiteX2" fmla="*/ -50 w 155404"/>
                <a:gd name="connsiteY2" fmla="*/ 9614 h 21192"/>
                <a:gd name="connsiteX3" fmla="*/ 9622 w 155404"/>
                <a:gd name="connsiteY3" fmla="*/ 21056 h 21192"/>
                <a:gd name="connsiteX4" fmla="*/ 11364 w 155404"/>
                <a:gd name="connsiteY4" fmla="*/ 21056 h 21192"/>
                <a:gd name="connsiteX5" fmla="*/ 143846 w 155404"/>
                <a:gd name="connsiteY5" fmla="*/ 21056 h 21192"/>
                <a:gd name="connsiteX6" fmla="*/ 155288 w 155404"/>
                <a:gd name="connsiteY6" fmla="*/ 11413 h 21192"/>
                <a:gd name="connsiteX7" fmla="*/ 145573 w 155404"/>
                <a:gd name="connsiteY7" fmla="*/ -29 h 21192"/>
                <a:gd name="connsiteX8" fmla="*/ 143846 w 155404"/>
                <a:gd name="connsiteY8" fmla="*/ -29 h 21192"/>
                <a:gd name="connsiteX9" fmla="*/ 143774 w 155404"/>
                <a:gd name="connsiteY9" fmla="*/ 14363 h 21192"/>
                <a:gd name="connsiteX10" fmla="*/ 11364 w 155404"/>
                <a:gd name="connsiteY10" fmla="*/ 14363 h 21192"/>
                <a:gd name="connsiteX11" fmla="*/ 8039 w 155404"/>
                <a:gd name="connsiteY11" fmla="*/ 9974 h 21192"/>
                <a:gd name="connsiteX12" fmla="*/ 11364 w 155404"/>
                <a:gd name="connsiteY12" fmla="*/ 6664 h 21192"/>
                <a:gd name="connsiteX13" fmla="*/ 143846 w 155404"/>
                <a:gd name="connsiteY13" fmla="*/ 6664 h 21192"/>
                <a:gd name="connsiteX14" fmla="*/ 147156 w 155404"/>
                <a:gd name="connsiteY14" fmla="*/ 11053 h 21192"/>
                <a:gd name="connsiteX15" fmla="*/ 143846 w 155404"/>
                <a:gd name="connsiteY15" fmla="*/ 14363 h 2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5404" h="21192">
                  <a:moveTo>
                    <a:pt x="143774" y="-29"/>
                  </a:moveTo>
                  <a:lnTo>
                    <a:pt x="11364" y="-29"/>
                  </a:lnTo>
                  <a:cubicBezTo>
                    <a:pt x="5542" y="-533"/>
                    <a:pt x="433" y="3785"/>
                    <a:pt x="-50" y="9614"/>
                  </a:cubicBezTo>
                  <a:cubicBezTo>
                    <a:pt x="-532" y="15443"/>
                    <a:pt x="3800" y="20552"/>
                    <a:pt x="9622" y="21056"/>
                  </a:cubicBezTo>
                  <a:cubicBezTo>
                    <a:pt x="10198" y="21128"/>
                    <a:pt x="10781" y="21128"/>
                    <a:pt x="11364" y="21056"/>
                  </a:cubicBezTo>
                  <a:lnTo>
                    <a:pt x="143846" y="21056"/>
                  </a:lnTo>
                  <a:cubicBezTo>
                    <a:pt x="149675" y="21559"/>
                    <a:pt x="154784" y="17242"/>
                    <a:pt x="155288" y="11413"/>
                  </a:cubicBezTo>
                  <a:cubicBezTo>
                    <a:pt x="155720" y="5584"/>
                    <a:pt x="151402" y="474"/>
                    <a:pt x="145573" y="-29"/>
                  </a:cubicBezTo>
                  <a:cubicBezTo>
                    <a:pt x="144997" y="-101"/>
                    <a:pt x="144422" y="-101"/>
                    <a:pt x="143846" y="-29"/>
                  </a:cubicBezTo>
                  <a:close/>
                  <a:moveTo>
                    <a:pt x="143774" y="14363"/>
                  </a:moveTo>
                  <a:lnTo>
                    <a:pt x="11364" y="14363"/>
                  </a:lnTo>
                  <a:cubicBezTo>
                    <a:pt x="9241" y="14075"/>
                    <a:pt x="7751" y="12132"/>
                    <a:pt x="8039" y="9974"/>
                  </a:cubicBezTo>
                  <a:cubicBezTo>
                    <a:pt x="8276" y="8246"/>
                    <a:pt x="9637" y="6879"/>
                    <a:pt x="11364" y="6664"/>
                  </a:cubicBezTo>
                  <a:lnTo>
                    <a:pt x="143846" y="6664"/>
                  </a:lnTo>
                  <a:cubicBezTo>
                    <a:pt x="146005" y="6951"/>
                    <a:pt x="147444" y="8894"/>
                    <a:pt x="147156" y="11053"/>
                  </a:cubicBezTo>
                  <a:cubicBezTo>
                    <a:pt x="146941" y="12780"/>
                    <a:pt x="145573" y="14147"/>
                    <a:pt x="143846" y="14363"/>
                  </a:cubicBezTo>
                  <a:close/>
                </a:path>
              </a:pathLst>
            </a:custGeom>
            <a:solidFill>
              <a:sysClr val="window" lastClr="FFFFFF"/>
            </a:solidFill>
            <a:ln w="718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cs typeface="OPPOSans R"/>
                <a:sym typeface="+mn-lt"/>
              </a:endParaRPr>
            </a:p>
          </p:txBody>
        </p:sp>
        <p:sp>
          <p:nvSpPr>
            <p:cNvPr id="19" name="任意多边形: 形状 18">
              <a:extLst>
                <a:ext uri="{FF2B5EF4-FFF2-40B4-BE49-F238E27FC236}">
                  <a16:creationId xmlns:a16="http://schemas.microsoft.com/office/drawing/2014/main" id="{C44D7E7C-2D28-A60D-C415-1D5BE8C54B23}"/>
                </a:ext>
              </a:extLst>
            </p:cNvPr>
            <p:cNvSpPr/>
            <p:nvPr/>
          </p:nvSpPr>
          <p:spPr>
            <a:xfrm>
              <a:off x="7939213" y="11497823"/>
              <a:ext cx="153639" cy="21156"/>
            </a:xfrm>
            <a:custGeom>
              <a:avLst/>
              <a:gdLst>
                <a:gd name="connsiteX0" fmla="*/ 142903 w 153639"/>
                <a:gd name="connsiteY0" fmla="*/ -83 h 21156"/>
                <a:gd name="connsiteX1" fmla="*/ 10492 w 153639"/>
                <a:gd name="connsiteY1" fmla="*/ -83 h 21156"/>
                <a:gd name="connsiteX2" fmla="*/ -86 w 153639"/>
                <a:gd name="connsiteY2" fmla="*/ 10495 h 21156"/>
                <a:gd name="connsiteX3" fmla="*/ 10492 w 153639"/>
                <a:gd name="connsiteY3" fmla="*/ 21074 h 21156"/>
                <a:gd name="connsiteX4" fmla="*/ 142974 w 153639"/>
                <a:gd name="connsiteY4" fmla="*/ 21074 h 21156"/>
                <a:gd name="connsiteX5" fmla="*/ 153553 w 153639"/>
                <a:gd name="connsiteY5" fmla="*/ 10495 h 21156"/>
                <a:gd name="connsiteX6" fmla="*/ 142974 w 153639"/>
                <a:gd name="connsiteY6" fmla="*/ -83 h 21156"/>
                <a:gd name="connsiteX7" fmla="*/ 142903 w 153639"/>
                <a:gd name="connsiteY7" fmla="*/ 14309 h 21156"/>
                <a:gd name="connsiteX8" fmla="*/ 10492 w 153639"/>
                <a:gd name="connsiteY8" fmla="*/ 14309 h 21156"/>
                <a:gd name="connsiteX9" fmla="*/ 6678 w 153639"/>
                <a:gd name="connsiteY9" fmla="*/ 10495 h 21156"/>
                <a:gd name="connsiteX10" fmla="*/ 10492 w 153639"/>
                <a:gd name="connsiteY10" fmla="*/ 6681 h 21156"/>
                <a:gd name="connsiteX11" fmla="*/ 142974 w 153639"/>
                <a:gd name="connsiteY11" fmla="*/ 6681 h 21156"/>
                <a:gd name="connsiteX12" fmla="*/ 146788 w 153639"/>
                <a:gd name="connsiteY12" fmla="*/ 10495 h 21156"/>
                <a:gd name="connsiteX13" fmla="*/ 142974 w 153639"/>
                <a:gd name="connsiteY13" fmla="*/ 14309 h 2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9" h="21156">
                  <a:moveTo>
                    <a:pt x="142903" y="-83"/>
                  </a:moveTo>
                  <a:lnTo>
                    <a:pt x="10492" y="-83"/>
                  </a:lnTo>
                  <a:cubicBezTo>
                    <a:pt x="4648" y="-83"/>
                    <a:pt x="-86" y="4666"/>
                    <a:pt x="-86" y="10495"/>
                  </a:cubicBezTo>
                  <a:cubicBezTo>
                    <a:pt x="-86" y="16324"/>
                    <a:pt x="4648" y="21074"/>
                    <a:pt x="10492" y="21074"/>
                  </a:cubicBezTo>
                  <a:lnTo>
                    <a:pt x="142974" y="21074"/>
                  </a:lnTo>
                  <a:cubicBezTo>
                    <a:pt x="148803" y="21074"/>
                    <a:pt x="153553" y="16324"/>
                    <a:pt x="153553" y="10495"/>
                  </a:cubicBezTo>
                  <a:cubicBezTo>
                    <a:pt x="153553" y="4666"/>
                    <a:pt x="148803" y="-83"/>
                    <a:pt x="142974" y="-83"/>
                  </a:cubicBezTo>
                  <a:close/>
                  <a:moveTo>
                    <a:pt x="142903" y="14309"/>
                  </a:moveTo>
                  <a:lnTo>
                    <a:pt x="10492" y="14309"/>
                  </a:lnTo>
                  <a:cubicBezTo>
                    <a:pt x="8383" y="14309"/>
                    <a:pt x="6678" y="12582"/>
                    <a:pt x="6678" y="10495"/>
                  </a:cubicBezTo>
                  <a:cubicBezTo>
                    <a:pt x="6678" y="8408"/>
                    <a:pt x="8383" y="6681"/>
                    <a:pt x="10492" y="6681"/>
                  </a:cubicBezTo>
                  <a:lnTo>
                    <a:pt x="142974" y="6681"/>
                  </a:lnTo>
                  <a:cubicBezTo>
                    <a:pt x="145061" y="6681"/>
                    <a:pt x="146788" y="8408"/>
                    <a:pt x="146788" y="10495"/>
                  </a:cubicBezTo>
                  <a:cubicBezTo>
                    <a:pt x="146788" y="12582"/>
                    <a:pt x="145061" y="14309"/>
                    <a:pt x="142974" y="14309"/>
                  </a:cubicBezTo>
                  <a:close/>
                </a:path>
              </a:pathLst>
            </a:custGeom>
            <a:solidFill>
              <a:sysClr val="window" lastClr="FFFFFF"/>
            </a:solidFill>
            <a:ln w="718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cs typeface="OPPOSans R"/>
                <a:sym typeface="+mn-lt"/>
              </a:endParaRPr>
            </a:p>
          </p:txBody>
        </p:sp>
        <p:sp>
          <p:nvSpPr>
            <p:cNvPr id="20" name="任意多边形: 形状 19">
              <a:extLst>
                <a:ext uri="{FF2B5EF4-FFF2-40B4-BE49-F238E27FC236}">
                  <a16:creationId xmlns:a16="http://schemas.microsoft.com/office/drawing/2014/main" id="{A60FF7F9-D61E-1B85-15AD-4123EB325C28}"/>
                </a:ext>
              </a:extLst>
            </p:cNvPr>
            <p:cNvSpPr/>
            <p:nvPr/>
          </p:nvSpPr>
          <p:spPr>
            <a:xfrm>
              <a:off x="7938342" y="11527705"/>
              <a:ext cx="155404" cy="21192"/>
            </a:xfrm>
            <a:custGeom>
              <a:avLst/>
              <a:gdLst>
                <a:gd name="connsiteX0" fmla="*/ 143774 w 155404"/>
                <a:gd name="connsiteY0" fmla="*/ -29 h 21192"/>
                <a:gd name="connsiteX1" fmla="*/ 11364 w 155404"/>
                <a:gd name="connsiteY1" fmla="*/ -29 h 21192"/>
                <a:gd name="connsiteX2" fmla="*/ -50 w 155404"/>
                <a:gd name="connsiteY2" fmla="*/ 9614 h 21192"/>
                <a:gd name="connsiteX3" fmla="*/ 9622 w 155404"/>
                <a:gd name="connsiteY3" fmla="*/ 21056 h 21192"/>
                <a:gd name="connsiteX4" fmla="*/ 11364 w 155404"/>
                <a:gd name="connsiteY4" fmla="*/ 21056 h 21192"/>
                <a:gd name="connsiteX5" fmla="*/ 143846 w 155404"/>
                <a:gd name="connsiteY5" fmla="*/ 21056 h 21192"/>
                <a:gd name="connsiteX6" fmla="*/ 155288 w 155404"/>
                <a:gd name="connsiteY6" fmla="*/ 11413 h 21192"/>
                <a:gd name="connsiteX7" fmla="*/ 145573 w 155404"/>
                <a:gd name="connsiteY7" fmla="*/ -29 h 21192"/>
                <a:gd name="connsiteX8" fmla="*/ 143846 w 155404"/>
                <a:gd name="connsiteY8" fmla="*/ -29 h 21192"/>
                <a:gd name="connsiteX9" fmla="*/ 143774 w 155404"/>
                <a:gd name="connsiteY9" fmla="*/ 14363 h 21192"/>
                <a:gd name="connsiteX10" fmla="*/ 11364 w 155404"/>
                <a:gd name="connsiteY10" fmla="*/ 14363 h 21192"/>
                <a:gd name="connsiteX11" fmla="*/ 7549 w 155404"/>
                <a:gd name="connsiteY11" fmla="*/ 10550 h 21192"/>
                <a:gd name="connsiteX12" fmla="*/ 11364 w 155404"/>
                <a:gd name="connsiteY12" fmla="*/ 6735 h 21192"/>
                <a:gd name="connsiteX13" fmla="*/ 143846 w 155404"/>
                <a:gd name="connsiteY13" fmla="*/ 6735 h 21192"/>
                <a:gd name="connsiteX14" fmla="*/ 147660 w 155404"/>
                <a:gd name="connsiteY14" fmla="*/ 10550 h 21192"/>
                <a:gd name="connsiteX15" fmla="*/ 143774 w 155404"/>
                <a:gd name="connsiteY15" fmla="*/ 14291 h 21192"/>
                <a:gd name="connsiteX16" fmla="*/ 143774 w 155404"/>
                <a:gd name="connsiteY16" fmla="*/ 14291 h 2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404" h="21192">
                  <a:moveTo>
                    <a:pt x="143774" y="-29"/>
                  </a:moveTo>
                  <a:lnTo>
                    <a:pt x="11364" y="-29"/>
                  </a:lnTo>
                  <a:cubicBezTo>
                    <a:pt x="5542" y="-533"/>
                    <a:pt x="433" y="3785"/>
                    <a:pt x="-50" y="9614"/>
                  </a:cubicBezTo>
                  <a:cubicBezTo>
                    <a:pt x="-532" y="15443"/>
                    <a:pt x="3800" y="20552"/>
                    <a:pt x="9622" y="21056"/>
                  </a:cubicBezTo>
                  <a:cubicBezTo>
                    <a:pt x="10198" y="21128"/>
                    <a:pt x="10781" y="21128"/>
                    <a:pt x="11364" y="21056"/>
                  </a:cubicBezTo>
                  <a:lnTo>
                    <a:pt x="143846" y="21056"/>
                  </a:lnTo>
                  <a:cubicBezTo>
                    <a:pt x="149675" y="21560"/>
                    <a:pt x="154784" y="17242"/>
                    <a:pt x="155288" y="11413"/>
                  </a:cubicBezTo>
                  <a:cubicBezTo>
                    <a:pt x="155720" y="5584"/>
                    <a:pt x="151402" y="475"/>
                    <a:pt x="145573" y="-29"/>
                  </a:cubicBezTo>
                  <a:cubicBezTo>
                    <a:pt x="144997" y="-101"/>
                    <a:pt x="144422" y="-101"/>
                    <a:pt x="143846" y="-29"/>
                  </a:cubicBezTo>
                  <a:close/>
                  <a:moveTo>
                    <a:pt x="143774" y="14363"/>
                  </a:moveTo>
                  <a:lnTo>
                    <a:pt x="11364" y="14363"/>
                  </a:lnTo>
                  <a:cubicBezTo>
                    <a:pt x="9255" y="14363"/>
                    <a:pt x="7549" y="12636"/>
                    <a:pt x="7549" y="10550"/>
                  </a:cubicBezTo>
                  <a:cubicBezTo>
                    <a:pt x="7549" y="8462"/>
                    <a:pt x="9255" y="6735"/>
                    <a:pt x="11364" y="6735"/>
                  </a:cubicBezTo>
                  <a:lnTo>
                    <a:pt x="143846" y="6735"/>
                  </a:lnTo>
                  <a:cubicBezTo>
                    <a:pt x="145933" y="6735"/>
                    <a:pt x="147660" y="8462"/>
                    <a:pt x="147660" y="10550"/>
                  </a:cubicBezTo>
                  <a:cubicBezTo>
                    <a:pt x="147588" y="12636"/>
                    <a:pt x="145861" y="14363"/>
                    <a:pt x="143774" y="14291"/>
                  </a:cubicBezTo>
                  <a:cubicBezTo>
                    <a:pt x="143774" y="14291"/>
                    <a:pt x="143774" y="14291"/>
                    <a:pt x="143774" y="14291"/>
                  </a:cubicBezTo>
                  <a:close/>
                </a:path>
              </a:pathLst>
            </a:custGeom>
            <a:solidFill>
              <a:sysClr val="window" lastClr="FFFFFF"/>
            </a:solidFill>
            <a:ln w="718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cs typeface="OPPOSans R"/>
                <a:sym typeface="+mn-lt"/>
              </a:endParaRPr>
            </a:p>
          </p:txBody>
        </p:sp>
      </p:grpSp>
      <p:sp>
        <p:nvSpPr>
          <p:cNvPr id="21" name="任意多边形: 形状 20">
            <a:extLst>
              <a:ext uri="{FF2B5EF4-FFF2-40B4-BE49-F238E27FC236}">
                <a16:creationId xmlns:a16="http://schemas.microsoft.com/office/drawing/2014/main" id="{7243F939-ED53-3D4B-74B1-B3A138814D95}"/>
              </a:ext>
            </a:extLst>
          </p:cNvPr>
          <p:cNvSpPr/>
          <p:nvPr/>
        </p:nvSpPr>
        <p:spPr>
          <a:xfrm>
            <a:off x="6292435" y="4471711"/>
            <a:ext cx="608124" cy="514024"/>
          </a:xfrm>
          <a:custGeom>
            <a:avLst/>
            <a:gdLst>
              <a:gd name="connsiteX0" fmla="*/ 6174 w 229271"/>
              <a:gd name="connsiteY0" fmla="*/ 193711 h 193794"/>
              <a:gd name="connsiteX1" fmla="*/ 222997 w 229271"/>
              <a:gd name="connsiteY1" fmla="*/ 193711 h 193794"/>
              <a:gd name="connsiteX2" fmla="*/ 229186 w 229271"/>
              <a:gd name="connsiteY2" fmla="*/ 187523 h 193794"/>
              <a:gd name="connsiteX3" fmla="*/ 229186 w 229271"/>
              <a:gd name="connsiteY3" fmla="*/ 41367 h 193794"/>
              <a:gd name="connsiteX4" fmla="*/ 222997 w 229271"/>
              <a:gd name="connsiteY4" fmla="*/ 35178 h 193794"/>
              <a:gd name="connsiteX5" fmla="*/ 122249 w 229271"/>
              <a:gd name="connsiteY5" fmla="*/ 35178 h 193794"/>
              <a:gd name="connsiteX6" fmla="*/ 101453 w 229271"/>
              <a:gd name="connsiteY6" fmla="*/ 2795 h 193794"/>
              <a:gd name="connsiteX7" fmla="*/ 96199 w 229271"/>
              <a:gd name="connsiteY7" fmla="*/ -83 h 193794"/>
              <a:gd name="connsiteX8" fmla="*/ 6174 w 229271"/>
              <a:gd name="connsiteY8" fmla="*/ -83 h 193794"/>
              <a:gd name="connsiteX9" fmla="*/ -86 w 229271"/>
              <a:gd name="connsiteY9" fmla="*/ 6178 h 193794"/>
              <a:gd name="connsiteX10" fmla="*/ -86 w 229271"/>
              <a:gd name="connsiteY10" fmla="*/ 187523 h 193794"/>
              <a:gd name="connsiteX11" fmla="*/ 6103 w 229271"/>
              <a:gd name="connsiteY11" fmla="*/ 193711 h 193794"/>
              <a:gd name="connsiteX12" fmla="*/ 6174 w 229271"/>
              <a:gd name="connsiteY12" fmla="*/ 193711 h 193794"/>
              <a:gd name="connsiteX13" fmla="*/ 12363 w 229271"/>
              <a:gd name="connsiteY13" fmla="*/ 12367 h 193794"/>
              <a:gd name="connsiteX14" fmla="*/ 92817 w 229271"/>
              <a:gd name="connsiteY14" fmla="*/ 12367 h 193794"/>
              <a:gd name="connsiteX15" fmla="*/ 108793 w 229271"/>
              <a:gd name="connsiteY15" fmla="*/ 37194 h 193794"/>
              <a:gd name="connsiteX16" fmla="*/ 12219 w 229271"/>
              <a:gd name="connsiteY16" fmla="*/ 37194 h 193794"/>
              <a:gd name="connsiteX17" fmla="*/ 12363 w 229271"/>
              <a:gd name="connsiteY17" fmla="*/ 67993 h 193794"/>
              <a:gd name="connsiteX18" fmla="*/ 12363 w 229271"/>
              <a:gd name="connsiteY18" fmla="*/ 47772 h 193794"/>
              <a:gd name="connsiteX19" fmla="*/ 118795 w 229271"/>
              <a:gd name="connsiteY19" fmla="*/ 47772 h 193794"/>
              <a:gd name="connsiteX20" fmla="*/ 120379 w 229271"/>
              <a:gd name="connsiteY20" fmla="*/ 47772 h 193794"/>
              <a:gd name="connsiteX21" fmla="*/ 216736 w 229271"/>
              <a:gd name="connsiteY21" fmla="*/ 47772 h 193794"/>
              <a:gd name="connsiteX22" fmla="*/ 216736 w 229271"/>
              <a:gd name="connsiteY22" fmla="*/ 181550 h 193794"/>
              <a:gd name="connsiteX23" fmla="*/ 12219 w 229271"/>
              <a:gd name="connsiteY23" fmla="*/ 181550 h 1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9271" h="193794">
                <a:moveTo>
                  <a:pt x="6174" y="193711"/>
                </a:moveTo>
                <a:lnTo>
                  <a:pt x="222997" y="193711"/>
                </a:lnTo>
                <a:cubicBezTo>
                  <a:pt x="226379" y="193711"/>
                  <a:pt x="229186" y="190941"/>
                  <a:pt x="229186" y="187523"/>
                </a:cubicBezTo>
                <a:lnTo>
                  <a:pt x="229186" y="41367"/>
                </a:lnTo>
                <a:cubicBezTo>
                  <a:pt x="229186" y="37949"/>
                  <a:pt x="226451" y="35178"/>
                  <a:pt x="222997" y="35178"/>
                </a:cubicBezTo>
                <a:lnTo>
                  <a:pt x="122249" y="35178"/>
                </a:lnTo>
                <a:lnTo>
                  <a:pt x="101453" y="2795"/>
                </a:lnTo>
                <a:cubicBezTo>
                  <a:pt x="100301" y="996"/>
                  <a:pt x="98358" y="-90"/>
                  <a:pt x="96199" y="-83"/>
                </a:cubicBezTo>
                <a:lnTo>
                  <a:pt x="6174" y="-83"/>
                </a:lnTo>
                <a:cubicBezTo>
                  <a:pt x="2720" y="-83"/>
                  <a:pt x="-86" y="2724"/>
                  <a:pt x="-86" y="6178"/>
                </a:cubicBezTo>
                <a:lnTo>
                  <a:pt x="-86" y="187523"/>
                </a:lnTo>
                <a:cubicBezTo>
                  <a:pt x="-86" y="190941"/>
                  <a:pt x="2684" y="193711"/>
                  <a:pt x="6103" y="193711"/>
                </a:cubicBezTo>
                <a:cubicBezTo>
                  <a:pt x="6124" y="193711"/>
                  <a:pt x="6153" y="193711"/>
                  <a:pt x="6174" y="193711"/>
                </a:cubicBezTo>
                <a:close/>
                <a:moveTo>
                  <a:pt x="12363" y="12367"/>
                </a:moveTo>
                <a:lnTo>
                  <a:pt x="92817" y="12367"/>
                </a:lnTo>
                <a:lnTo>
                  <a:pt x="108793" y="37194"/>
                </a:lnTo>
                <a:lnTo>
                  <a:pt x="12219" y="37194"/>
                </a:lnTo>
                <a:close/>
                <a:moveTo>
                  <a:pt x="12363" y="67993"/>
                </a:moveTo>
                <a:lnTo>
                  <a:pt x="12363" y="47772"/>
                </a:lnTo>
                <a:lnTo>
                  <a:pt x="118795" y="47772"/>
                </a:lnTo>
                <a:cubicBezTo>
                  <a:pt x="119299" y="47844"/>
                  <a:pt x="119875" y="47844"/>
                  <a:pt x="120379" y="47772"/>
                </a:cubicBezTo>
                <a:lnTo>
                  <a:pt x="216736" y="47772"/>
                </a:lnTo>
                <a:lnTo>
                  <a:pt x="216736" y="181550"/>
                </a:lnTo>
                <a:lnTo>
                  <a:pt x="12219" y="181550"/>
                </a:lnTo>
                <a:close/>
              </a:path>
            </a:pathLst>
          </a:custGeom>
          <a:solidFill>
            <a:sysClr val="window" lastClr="FFFFFF"/>
          </a:solidFill>
          <a:ln w="718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cs typeface="OPPOSans R"/>
              <a:sym typeface="+mn-lt"/>
            </a:endParaRPr>
          </a:p>
        </p:txBody>
      </p:sp>
      <p:grpSp>
        <p:nvGrpSpPr>
          <p:cNvPr id="22" name="组合 21">
            <a:extLst>
              <a:ext uri="{FF2B5EF4-FFF2-40B4-BE49-F238E27FC236}">
                <a16:creationId xmlns:a16="http://schemas.microsoft.com/office/drawing/2014/main" id="{D5240A4F-D2D3-A505-8E92-D728A83DABED}"/>
              </a:ext>
            </a:extLst>
          </p:cNvPr>
          <p:cNvGrpSpPr/>
          <p:nvPr/>
        </p:nvGrpSpPr>
        <p:grpSpPr>
          <a:xfrm>
            <a:off x="5219962" y="2242130"/>
            <a:ext cx="608053" cy="634277"/>
            <a:chOff x="5588698" y="7203331"/>
            <a:chExt cx="229244" cy="239132"/>
          </a:xfrm>
        </p:grpSpPr>
        <p:sp>
          <p:nvSpPr>
            <p:cNvPr id="23" name="任意多边形: 形状 22">
              <a:extLst>
                <a:ext uri="{FF2B5EF4-FFF2-40B4-BE49-F238E27FC236}">
                  <a16:creationId xmlns:a16="http://schemas.microsoft.com/office/drawing/2014/main" id="{9BD4156F-F794-CBDC-B1DA-3F68B0941BB4}"/>
                </a:ext>
              </a:extLst>
            </p:cNvPr>
            <p:cNvSpPr/>
            <p:nvPr/>
          </p:nvSpPr>
          <p:spPr>
            <a:xfrm>
              <a:off x="5622677" y="7203331"/>
              <a:ext cx="77215" cy="106932"/>
            </a:xfrm>
            <a:custGeom>
              <a:avLst/>
              <a:gdLst>
                <a:gd name="connsiteX0" fmla="*/ 74610 w 77215"/>
                <a:gd name="connsiteY0" fmla="*/ 106711 h 106932"/>
                <a:gd name="connsiteX1" fmla="*/ 77129 w 77215"/>
                <a:gd name="connsiteY1" fmla="*/ 102969 h 106932"/>
                <a:gd name="connsiteX2" fmla="*/ 77129 w 77215"/>
                <a:gd name="connsiteY2" fmla="*/ 3949 h 106932"/>
                <a:gd name="connsiteX3" fmla="*/ 73099 w 77215"/>
                <a:gd name="connsiteY3" fmla="*/ -81 h 106932"/>
                <a:gd name="connsiteX4" fmla="*/ 1137 w 77215"/>
                <a:gd name="connsiteY4" fmla="*/ 28704 h 106932"/>
                <a:gd name="connsiteX5" fmla="*/ -86 w 77215"/>
                <a:gd name="connsiteY5" fmla="*/ 31582 h 106932"/>
                <a:gd name="connsiteX6" fmla="*/ 1065 w 77215"/>
                <a:gd name="connsiteY6" fmla="*/ 34461 h 106932"/>
                <a:gd name="connsiteX7" fmla="*/ 69933 w 77215"/>
                <a:gd name="connsiteY7" fmla="*/ 105560 h 106932"/>
                <a:gd name="connsiteX8" fmla="*/ 72883 w 77215"/>
                <a:gd name="connsiteY8" fmla="*/ 106783 h 106932"/>
                <a:gd name="connsiteX9" fmla="*/ 74610 w 77215"/>
                <a:gd name="connsiteY9" fmla="*/ 106711 h 106932"/>
                <a:gd name="connsiteX10" fmla="*/ 68997 w 77215"/>
                <a:gd name="connsiteY10" fmla="*/ 92966 h 106932"/>
                <a:gd name="connsiteX11" fmla="*/ 9989 w 77215"/>
                <a:gd name="connsiteY11" fmla="*/ 32014 h 106932"/>
                <a:gd name="connsiteX12" fmla="*/ 68997 w 77215"/>
                <a:gd name="connsiteY12" fmla="*/ 8051 h 10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215" h="106932">
                  <a:moveTo>
                    <a:pt x="74610" y="106711"/>
                  </a:moveTo>
                  <a:cubicBezTo>
                    <a:pt x="76136" y="106092"/>
                    <a:pt x="77129" y="104610"/>
                    <a:pt x="77129" y="102969"/>
                  </a:cubicBezTo>
                  <a:lnTo>
                    <a:pt x="77129" y="3949"/>
                  </a:lnTo>
                  <a:cubicBezTo>
                    <a:pt x="77129" y="1725"/>
                    <a:pt x="75323" y="-81"/>
                    <a:pt x="73099" y="-81"/>
                  </a:cubicBezTo>
                  <a:cubicBezTo>
                    <a:pt x="46272" y="-254"/>
                    <a:pt x="20445" y="10080"/>
                    <a:pt x="1137" y="28704"/>
                  </a:cubicBezTo>
                  <a:cubicBezTo>
                    <a:pt x="381" y="29474"/>
                    <a:pt x="-50" y="30503"/>
                    <a:pt x="-86" y="31582"/>
                  </a:cubicBezTo>
                  <a:cubicBezTo>
                    <a:pt x="-79" y="32655"/>
                    <a:pt x="331" y="33684"/>
                    <a:pt x="1065" y="34461"/>
                  </a:cubicBezTo>
                  <a:lnTo>
                    <a:pt x="69933" y="105560"/>
                  </a:lnTo>
                  <a:cubicBezTo>
                    <a:pt x="70717" y="106344"/>
                    <a:pt x="71775" y="106783"/>
                    <a:pt x="72883" y="106783"/>
                  </a:cubicBezTo>
                  <a:cubicBezTo>
                    <a:pt x="73459" y="106891"/>
                    <a:pt x="74049" y="106869"/>
                    <a:pt x="74610" y="106711"/>
                  </a:cubicBezTo>
                  <a:close/>
                  <a:moveTo>
                    <a:pt x="68997" y="92966"/>
                  </a:moveTo>
                  <a:lnTo>
                    <a:pt x="9989" y="32014"/>
                  </a:lnTo>
                  <a:cubicBezTo>
                    <a:pt x="26295" y="17442"/>
                    <a:pt x="47150" y="8972"/>
                    <a:pt x="68997" y="8051"/>
                  </a:cubicBezTo>
                  <a:close/>
                </a:path>
              </a:pathLst>
            </a:custGeom>
            <a:solidFill>
              <a:sysClr val="window" lastClr="FFFFFF"/>
            </a:solidFill>
            <a:ln w="718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cs typeface="OPPOSans R"/>
                <a:sym typeface="+mn-lt"/>
              </a:endParaRPr>
            </a:p>
          </p:txBody>
        </p:sp>
        <p:sp>
          <p:nvSpPr>
            <p:cNvPr id="24" name="任意多边形: 形状 23">
              <a:extLst>
                <a:ext uri="{FF2B5EF4-FFF2-40B4-BE49-F238E27FC236}">
                  <a16:creationId xmlns:a16="http://schemas.microsoft.com/office/drawing/2014/main" id="{EB4FE7F1-D465-7F68-CCEE-7B2847BFCB68}"/>
                </a:ext>
              </a:extLst>
            </p:cNvPr>
            <p:cNvSpPr/>
            <p:nvPr/>
          </p:nvSpPr>
          <p:spPr>
            <a:xfrm>
              <a:off x="5588698" y="7252050"/>
              <a:ext cx="107116" cy="136441"/>
            </a:xfrm>
            <a:custGeom>
              <a:avLst/>
              <a:gdLst>
                <a:gd name="connsiteX0" fmla="*/ 107007 w 107116"/>
                <a:gd name="connsiteY0" fmla="*/ 75407 h 136441"/>
                <a:gd name="connsiteX1" fmla="*/ 105855 w 107116"/>
                <a:gd name="connsiteY1" fmla="*/ 72241 h 136441"/>
                <a:gd name="connsiteX2" fmla="*/ 36988 w 107116"/>
                <a:gd name="connsiteY2" fmla="*/ 1142 h 136441"/>
                <a:gd name="connsiteX3" fmla="*/ 34181 w 107116"/>
                <a:gd name="connsiteY3" fmla="*/ -82 h 136441"/>
                <a:gd name="connsiteX4" fmla="*/ 31303 w 107116"/>
                <a:gd name="connsiteY4" fmla="*/ 998 h 136441"/>
                <a:gd name="connsiteX5" fmla="*/ 18925 w 107116"/>
                <a:gd name="connsiteY5" fmla="*/ 134632 h 136441"/>
                <a:gd name="connsiteX6" fmla="*/ 22235 w 107116"/>
                <a:gd name="connsiteY6" fmla="*/ 136359 h 136441"/>
                <a:gd name="connsiteX7" fmla="*/ 24538 w 107116"/>
                <a:gd name="connsiteY7" fmla="*/ 135567 h 136441"/>
                <a:gd name="connsiteX8" fmla="*/ 105352 w 107116"/>
                <a:gd name="connsiteY8" fmla="*/ 78357 h 136441"/>
                <a:gd name="connsiteX9" fmla="*/ 107007 w 107116"/>
                <a:gd name="connsiteY9" fmla="*/ 75407 h 136441"/>
                <a:gd name="connsiteX10" fmla="*/ 23243 w 107116"/>
                <a:gd name="connsiteY10" fmla="*/ 126572 h 136441"/>
                <a:gd name="connsiteX11" fmla="*/ 34037 w 107116"/>
                <a:gd name="connsiteY11" fmla="*/ 9705 h 136441"/>
                <a:gd name="connsiteX12" fmla="*/ 96788 w 107116"/>
                <a:gd name="connsiteY12" fmla="*/ 74471 h 13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116" h="136441">
                  <a:moveTo>
                    <a:pt x="107007" y="75407"/>
                  </a:moveTo>
                  <a:cubicBezTo>
                    <a:pt x="107136" y="74227"/>
                    <a:pt x="106712" y="73061"/>
                    <a:pt x="105855" y="72241"/>
                  </a:cubicBezTo>
                  <a:lnTo>
                    <a:pt x="36988" y="1142"/>
                  </a:lnTo>
                  <a:cubicBezTo>
                    <a:pt x="36268" y="350"/>
                    <a:pt x="35246" y="-96"/>
                    <a:pt x="34181" y="-82"/>
                  </a:cubicBezTo>
                  <a:cubicBezTo>
                    <a:pt x="33116" y="-110"/>
                    <a:pt x="32087" y="278"/>
                    <a:pt x="31303" y="998"/>
                  </a:cubicBezTo>
                  <a:cubicBezTo>
                    <a:pt x="-5269" y="36367"/>
                    <a:pt x="-10529" y="93146"/>
                    <a:pt x="18925" y="134632"/>
                  </a:cubicBezTo>
                  <a:cubicBezTo>
                    <a:pt x="19688" y="135704"/>
                    <a:pt x="20919" y="136345"/>
                    <a:pt x="22235" y="136359"/>
                  </a:cubicBezTo>
                  <a:cubicBezTo>
                    <a:pt x="23063" y="136337"/>
                    <a:pt x="23869" y="136064"/>
                    <a:pt x="24538" y="135567"/>
                  </a:cubicBezTo>
                  <a:lnTo>
                    <a:pt x="105352" y="78357"/>
                  </a:lnTo>
                  <a:cubicBezTo>
                    <a:pt x="106309" y="77667"/>
                    <a:pt x="106914" y="76587"/>
                    <a:pt x="107007" y="75407"/>
                  </a:cubicBezTo>
                  <a:close/>
                  <a:moveTo>
                    <a:pt x="23243" y="126572"/>
                  </a:moveTo>
                  <a:cubicBezTo>
                    <a:pt x="-584" y="89799"/>
                    <a:pt x="3878" y="41491"/>
                    <a:pt x="34037" y="9705"/>
                  </a:cubicBezTo>
                  <a:lnTo>
                    <a:pt x="96788" y="74471"/>
                  </a:lnTo>
                  <a:close/>
                </a:path>
              </a:pathLst>
            </a:custGeom>
            <a:solidFill>
              <a:sysClr val="window" lastClr="FFFFFF"/>
            </a:solidFill>
            <a:ln w="718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cs typeface="OPPOSans R"/>
                <a:sym typeface="+mn-lt"/>
              </a:endParaRPr>
            </a:p>
          </p:txBody>
        </p:sp>
        <p:sp>
          <p:nvSpPr>
            <p:cNvPr id="25" name="任意多边形: 形状 24">
              <a:extLst>
                <a:ext uri="{FF2B5EF4-FFF2-40B4-BE49-F238E27FC236}">
                  <a16:creationId xmlns:a16="http://schemas.microsoft.com/office/drawing/2014/main" id="{548D5781-79DE-6531-371C-267D9944F4A2}"/>
                </a:ext>
              </a:extLst>
            </p:cNvPr>
            <p:cNvSpPr/>
            <p:nvPr/>
          </p:nvSpPr>
          <p:spPr>
            <a:xfrm>
              <a:off x="5626929" y="7232838"/>
              <a:ext cx="191013" cy="209625"/>
            </a:xfrm>
            <a:custGeom>
              <a:avLst/>
              <a:gdLst>
                <a:gd name="connsiteX0" fmla="*/ 190751 w 191013"/>
                <a:gd name="connsiteY0" fmla="*/ 91021 h 209625"/>
                <a:gd name="connsiteX1" fmla="*/ 189959 w 191013"/>
                <a:gd name="connsiteY1" fmla="*/ 86056 h 209625"/>
                <a:gd name="connsiteX2" fmla="*/ 189959 w 191013"/>
                <a:gd name="connsiteY2" fmla="*/ 86056 h 209625"/>
                <a:gd name="connsiteX3" fmla="*/ 187441 w 191013"/>
                <a:gd name="connsiteY3" fmla="*/ 75477 h 209625"/>
                <a:gd name="connsiteX4" fmla="*/ 186074 w 191013"/>
                <a:gd name="connsiteY4" fmla="*/ 71087 h 209625"/>
                <a:gd name="connsiteX5" fmla="*/ 182404 w 191013"/>
                <a:gd name="connsiteY5" fmla="*/ 61804 h 209625"/>
                <a:gd name="connsiteX6" fmla="*/ 180532 w 191013"/>
                <a:gd name="connsiteY6" fmla="*/ 57846 h 209625"/>
                <a:gd name="connsiteX7" fmla="*/ 175855 w 191013"/>
                <a:gd name="connsiteY7" fmla="*/ 49499 h 209625"/>
                <a:gd name="connsiteX8" fmla="*/ 173552 w 191013"/>
                <a:gd name="connsiteY8" fmla="*/ 45973 h 209625"/>
                <a:gd name="connsiteX9" fmla="*/ 167363 w 191013"/>
                <a:gd name="connsiteY9" fmla="*/ 37769 h 209625"/>
                <a:gd name="connsiteX10" fmla="*/ 164701 w 191013"/>
                <a:gd name="connsiteY10" fmla="*/ 34603 h 209625"/>
                <a:gd name="connsiteX11" fmla="*/ 158224 w 191013"/>
                <a:gd name="connsiteY11" fmla="*/ 28054 h 209625"/>
                <a:gd name="connsiteX12" fmla="*/ 155130 w 191013"/>
                <a:gd name="connsiteY12" fmla="*/ 25320 h 209625"/>
                <a:gd name="connsiteX13" fmla="*/ 147934 w 191013"/>
                <a:gd name="connsiteY13" fmla="*/ 19635 h 209625"/>
                <a:gd name="connsiteX14" fmla="*/ 144551 w 191013"/>
                <a:gd name="connsiteY14" fmla="*/ 17260 h 209625"/>
                <a:gd name="connsiteX15" fmla="*/ 136420 w 191013"/>
                <a:gd name="connsiteY15" fmla="*/ 12366 h 209625"/>
                <a:gd name="connsiteX16" fmla="*/ 132606 w 191013"/>
                <a:gd name="connsiteY16" fmla="*/ 10423 h 209625"/>
                <a:gd name="connsiteX17" fmla="*/ 122387 w 191013"/>
                <a:gd name="connsiteY17" fmla="*/ 6106 h 209625"/>
                <a:gd name="connsiteX18" fmla="*/ 118069 w 191013"/>
                <a:gd name="connsiteY18" fmla="*/ 4594 h 209625"/>
                <a:gd name="connsiteX19" fmla="*/ 107707 w 191013"/>
                <a:gd name="connsiteY19" fmla="*/ 1932 h 209625"/>
                <a:gd name="connsiteX20" fmla="*/ 102813 w 191013"/>
                <a:gd name="connsiteY20" fmla="*/ 1068 h 209625"/>
                <a:gd name="connsiteX21" fmla="*/ 90939 w 191013"/>
                <a:gd name="connsiteY21" fmla="*/ -83 h 209625"/>
                <a:gd name="connsiteX22" fmla="*/ 86694 w 191013"/>
                <a:gd name="connsiteY22" fmla="*/ -83 h 209625"/>
                <a:gd name="connsiteX23" fmla="*/ 80721 w 191013"/>
                <a:gd name="connsiteY23" fmla="*/ 5890 h 209625"/>
                <a:gd name="connsiteX24" fmla="*/ 80721 w 191013"/>
                <a:gd name="connsiteY24" fmla="*/ 101816 h 209625"/>
                <a:gd name="connsiteX25" fmla="*/ 2498 w 191013"/>
                <a:gd name="connsiteY25" fmla="*/ 157298 h 209625"/>
                <a:gd name="connsiteX26" fmla="*/ -21 w 191013"/>
                <a:gd name="connsiteY26" fmla="*/ 161184 h 209625"/>
                <a:gd name="connsiteX27" fmla="*/ 1059 w 191013"/>
                <a:gd name="connsiteY27" fmla="*/ 165646 h 209625"/>
                <a:gd name="connsiteX28" fmla="*/ 1059 w 191013"/>
                <a:gd name="connsiteY28" fmla="*/ 166222 h 209625"/>
                <a:gd name="connsiteX29" fmla="*/ 6816 w 191013"/>
                <a:gd name="connsiteY29" fmla="*/ 173418 h 209625"/>
                <a:gd name="connsiteX30" fmla="*/ 9550 w 191013"/>
                <a:gd name="connsiteY30" fmla="*/ 176440 h 209625"/>
                <a:gd name="connsiteX31" fmla="*/ 16099 w 191013"/>
                <a:gd name="connsiteY31" fmla="*/ 182917 h 209625"/>
                <a:gd name="connsiteX32" fmla="*/ 19265 w 191013"/>
                <a:gd name="connsiteY32" fmla="*/ 185579 h 209625"/>
                <a:gd name="connsiteX33" fmla="*/ 27469 w 191013"/>
                <a:gd name="connsiteY33" fmla="*/ 191840 h 209625"/>
                <a:gd name="connsiteX34" fmla="*/ 30419 w 191013"/>
                <a:gd name="connsiteY34" fmla="*/ 193711 h 209625"/>
                <a:gd name="connsiteX35" fmla="*/ 30995 w 191013"/>
                <a:gd name="connsiteY35" fmla="*/ 193711 h 209625"/>
                <a:gd name="connsiteX36" fmla="*/ 39343 w 191013"/>
                <a:gd name="connsiteY36" fmla="*/ 198389 h 209625"/>
                <a:gd name="connsiteX37" fmla="*/ 43228 w 191013"/>
                <a:gd name="connsiteY37" fmla="*/ 200260 h 209625"/>
                <a:gd name="connsiteX38" fmla="*/ 52655 w 191013"/>
                <a:gd name="connsiteY38" fmla="*/ 203930 h 209625"/>
                <a:gd name="connsiteX39" fmla="*/ 56973 w 191013"/>
                <a:gd name="connsiteY39" fmla="*/ 205297 h 209625"/>
                <a:gd name="connsiteX40" fmla="*/ 67552 w 191013"/>
                <a:gd name="connsiteY40" fmla="*/ 207816 h 209625"/>
                <a:gd name="connsiteX41" fmla="*/ 72517 w 191013"/>
                <a:gd name="connsiteY41" fmla="*/ 208607 h 209625"/>
                <a:gd name="connsiteX42" fmla="*/ 85974 w 191013"/>
                <a:gd name="connsiteY42" fmla="*/ 209543 h 209625"/>
                <a:gd name="connsiteX43" fmla="*/ 85974 w 191013"/>
                <a:gd name="connsiteY43" fmla="*/ 209543 h 209625"/>
                <a:gd name="connsiteX44" fmla="*/ 91659 w 191013"/>
                <a:gd name="connsiteY44" fmla="*/ 209543 h 209625"/>
                <a:gd name="connsiteX45" fmla="*/ 106556 w 191013"/>
                <a:gd name="connsiteY45" fmla="*/ 207672 h 209625"/>
                <a:gd name="connsiteX46" fmla="*/ 114183 w 191013"/>
                <a:gd name="connsiteY46" fmla="*/ 205801 h 209625"/>
                <a:gd name="connsiteX47" fmla="*/ 135772 w 191013"/>
                <a:gd name="connsiteY47" fmla="*/ 197021 h 209625"/>
                <a:gd name="connsiteX48" fmla="*/ 164557 w 191013"/>
                <a:gd name="connsiteY48" fmla="*/ 174065 h 209625"/>
                <a:gd name="connsiteX49" fmla="*/ 186937 w 191013"/>
                <a:gd name="connsiteY49" fmla="*/ 132831 h 209625"/>
                <a:gd name="connsiteX50" fmla="*/ 188808 w 191013"/>
                <a:gd name="connsiteY50" fmla="*/ 125203 h 209625"/>
                <a:gd name="connsiteX51" fmla="*/ 190679 w 191013"/>
                <a:gd name="connsiteY51" fmla="*/ 110307 h 209625"/>
                <a:gd name="connsiteX52" fmla="*/ 190679 w 191013"/>
                <a:gd name="connsiteY52" fmla="*/ 104622 h 209625"/>
                <a:gd name="connsiteX53" fmla="*/ 190679 w 191013"/>
                <a:gd name="connsiteY53" fmla="*/ 104622 h 209625"/>
                <a:gd name="connsiteX54" fmla="*/ 190751 w 191013"/>
                <a:gd name="connsiteY54" fmla="*/ 91021 h 209625"/>
                <a:gd name="connsiteX55" fmla="*/ 183555 w 191013"/>
                <a:gd name="connsiteY55" fmla="*/ 110091 h 209625"/>
                <a:gd name="connsiteX56" fmla="*/ 181828 w 191013"/>
                <a:gd name="connsiteY56" fmla="*/ 123836 h 209625"/>
                <a:gd name="connsiteX57" fmla="*/ 180173 w 191013"/>
                <a:gd name="connsiteY57" fmla="*/ 131032 h 209625"/>
                <a:gd name="connsiteX58" fmla="*/ 172041 w 191013"/>
                <a:gd name="connsiteY58" fmla="*/ 151181 h 209625"/>
                <a:gd name="connsiteX59" fmla="*/ 150452 w 191013"/>
                <a:gd name="connsiteY59" fmla="*/ 177736 h 209625"/>
                <a:gd name="connsiteX60" fmla="*/ 132534 w 191013"/>
                <a:gd name="connsiteY60" fmla="*/ 190257 h 209625"/>
                <a:gd name="connsiteX61" fmla="*/ 112384 w 191013"/>
                <a:gd name="connsiteY61" fmla="*/ 198389 h 209625"/>
                <a:gd name="connsiteX62" fmla="*/ 105188 w 191013"/>
                <a:gd name="connsiteY62" fmla="*/ 200044 h 209625"/>
                <a:gd name="connsiteX63" fmla="*/ 91443 w 191013"/>
                <a:gd name="connsiteY63" fmla="*/ 201843 h 209625"/>
                <a:gd name="connsiteX64" fmla="*/ 86190 w 191013"/>
                <a:gd name="connsiteY64" fmla="*/ 201843 h 209625"/>
                <a:gd name="connsiteX65" fmla="*/ 86190 w 191013"/>
                <a:gd name="connsiteY65" fmla="*/ 201843 h 209625"/>
                <a:gd name="connsiteX66" fmla="*/ 73669 w 191013"/>
                <a:gd name="connsiteY66" fmla="*/ 200979 h 209625"/>
                <a:gd name="connsiteX67" fmla="*/ 69063 w 191013"/>
                <a:gd name="connsiteY67" fmla="*/ 200332 h 209625"/>
                <a:gd name="connsiteX68" fmla="*/ 59348 w 191013"/>
                <a:gd name="connsiteY68" fmla="*/ 197957 h 209625"/>
                <a:gd name="connsiteX69" fmla="*/ 55318 w 191013"/>
                <a:gd name="connsiteY69" fmla="*/ 196662 h 209625"/>
                <a:gd name="connsiteX70" fmla="*/ 46683 w 191013"/>
                <a:gd name="connsiteY70" fmla="*/ 193279 h 209625"/>
                <a:gd name="connsiteX71" fmla="*/ 43085 w 191013"/>
                <a:gd name="connsiteY71" fmla="*/ 191552 h 209625"/>
                <a:gd name="connsiteX72" fmla="*/ 35385 w 191013"/>
                <a:gd name="connsiteY72" fmla="*/ 187235 h 209625"/>
                <a:gd name="connsiteX73" fmla="*/ 34737 w 191013"/>
                <a:gd name="connsiteY73" fmla="*/ 186875 h 209625"/>
                <a:gd name="connsiteX74" fmla="*/ 32074 w 191013"/>
                <a:gd name="connsiteY74" fmla="*/ 185148 h 209625"/>
                <a:gd name="connsiteX75" fmla="*/ 24518 w 191013"/>
                <a:gd name="connsiteY75" fmla="*/ 179391 h 209625"/>
                <a:gd name="connsiteX76" fmla="*/ 21640 w 191013"/>
                <a:gd name="connsiteY76" fmla="*/ 176944 h 209625"/>
                <a:gd name="connsiteX77" fmla="*/ 15523 w 191013"/>
                <a:gd name="connsiteY77" fmla="*/ 170971 h 209625"/>
                <a:gd name="connsiteX78" fmla="*/ 13005 w 191013"/>
                <a:gd name="connsiteY78" fmla="*/ 168164 h 209625"/>
                <a:gd name="connsiteX79" fmla="*/ 8615 w 191013"/>
                <a:gd name="connsiteY79" fmla="*/ 162695 h 209625"/>
                <a:gd name="connsiteX80" fmla="*/ 86766 w 191013"/>
                <a:gd name="connsiteY80" fmla="*/ 107213 h 209625"/>
                <a:gd name="connsiteX81" fmla="*/ 88493 w 191013"/>
                <a:gd name="connsiteY81" fmla="*/ 103902 h 209625"/>
                <a:gd name="connsiteX82" fmla="*/ 88493 w 191013"/>
                <a:gd name="connsiteY82" fmla="*/ 7977 h 209625"/>
                <a:gd name="connsiteX83" fmla="*/ 90292 w 191013"/>
                <a:gd name="connsiteY83" fmla="*/ 7977 h 209625"/>
                <a:gd name="connsiteX84" fmla="*/ 101302 w 191013"/>
                <a:gd name="connsiteY84" fmla="*/ 8984 h 209625"/>
                <a:gd name="connsiteX85" fmla="*/ 105836 w 191013"/>
                <a:gd name="connsiteY85" fmla="*/ 9848 h 209625"/>
                <a:gd name="connsiteX86" fmla="*/ 115407 w 191013"/>
                <a:gd name="connsiteY86" fmla="*/ 12294 h 209625"/>
                <a:gd name="connsiteX87" fmla="*/ 119365 w 191013"/>
                <a:gd name="connsiteY87" fmla="*/ 13662 h 209625"/>
                <a:gd name="connsiteX88" fmla="*/ 128720 w 191013"/>
                <a:gd name="connsiteY88" fmla="*/ 17620 h 209625"/>
                <a:gd name="connsiteX89" fmla="*/ 132246 w 191013"/>
                <a:gd name="connsiteY89" fmla="*/ 19419 h 209625"/>
                <a:gd name="connsiteX90" fmla="*/ 139442 w 191013"/>
                <a:gd name="connsiteY90" fmla="*/ 23952 h 209625"/>
                <a:gd name="connsiteX91" fmla="*/ 142537 w 191013"/>
                <a:gd name="connsiteY91" fmla="*/ 26111 h 209625"/>
                <a:gd name="connsiteX92" fmla="*/ 149301 w 191013"/>
                <a:gd name="connsiteY92" fmla="*/ 31436 h 209625"/>
                <a:gd name="connsiteX93" fmla="*/ 152107 w 191013"/>
                <a:gd name="connsiteY93" fmla="*/ 33955 h 209625"/>
                <a:gd name="connsiteX94" fmla="*/ 158080 w 191013"/>
                <a:gd name="connsiteY94" fmla="*/ 40000 h 209625"/>
                <a:gd name="connsiteX95" fmla="*/ 160527 w 191013"/>
                <a:gd name="connsiteY95" fmla="*/ 42878 h 209625"/>
                <a:gd name="connsiteX96" fmla="*/ 166284 w 191013"/>
                <a:gd name="connsiteY96" fmla="*/ 50506 h 209625"/>
                <a:gd name="connsiteX97" fmla="*/ 168371 w 191013"/>
                <a:gd name="connsiteY97" fmla="*/ 53673 h 209625"/>
                <a:gd name="connsiteX98" fmla="*/ 172688 w 191013"/>
                <a:gd name="connsiteY98" fmla="*/ 61445 h 209625"/>
                <a:gd name="connsiteX99" fmla="*/ 174416 w 191013"/>
                <a:gd name="connsiteY99" fmla="*/ 65043 h 209625"/>
                <a:gd name="connsiteX100" fmla="*/ 177798 w 191013"/>
                <a:gd name="connsiteY100" fmla="*/ 73606 h 209625"/>
                <a:gd name="connsiteX101" fmla="*/ 179093 w 191013"/>
                <a:gd name="connsiteY101" fmla="*/ 77708 h 209625"/>
                <a:gd name="connsiteX102" fmla="*/ 181396 w 191013"/>
                <a:gd name="connsiteY102" fmla="*/ 87423 h 209625"/>
                <a:gd name="connsiteX103" fmla="*/ 182116 w 191013"/>
                <a:gd name="connsiteY103" fmla="*/ 92029 h 209625"/>
                <a:gd name="connsiteX104" fmla="*/ 182979 w 191013"/>
                <a:gd name="connsiteY104" fmla="*/ 104550 h 209625"/>
                <a:gd name="connsiteX105" fmla="*/ 182979 w 191013"/>
                <a:gd name="connsiteY105" fmla="*/ 104550 h 209625"/>
                <a:gd name="connsiteX106" fmla="*/ 183411 w 191013"/>
                <a:gd name="connsiteY106" fmla="*/ 110091 h 2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91013" h="209625">
                  <a:moveTo>
                    <a:pt x="190751" y="91021"/>
                  </a:moveTo>
                  <a:cubicBezTo>
                    <a:pt x="190751" y="89366"/>
                    <a:pt x="190247" y="87711"/>
                    <a:pt x="189959" y="86056"/>
                  </a:cubicBezTo>
                  <a:lnTo>
                    <a:pt x="189959" y="86056"/>
                  </a:lnTo>
                  <a:cubicBezTo>
                    <a:pt x="189326" y="82486"/>
                    <a:pt x="188484" y="78953"/>
                    <a:pt x="187441" y="75477"/>
                  </a:cubicBezTo>
                  <a:cubicBezTo>
                    <a:pt x="187441" y="74038"/>
                    <a:pt x="186577" y="72527"/>
                    <a:pt x="186074" y="71087"/>
                  </a:cubicBezTo>
                  <a:cubicBezTo>
                    <a:pt x="184973" y="67921"/>
                    <a:pt x="183749" y="64827"/>
                    <a:pt x="182404" y="61804"/>
                  </a:cubicBezTo>
                  <a:cubicBezTo>
                    <a:pt x="181828" y="60437"/>
                    <a:pt x="181180" y="59142"/>
                    <a:pt x="180532" y="57846"/>
                  </a:cubicBezTo>
                  <a:cubicBezTo>
                    <a:pt x="179093" y="55040"/>
                    <a:pt x="177510" y="52233"/>
                    <a:pt x="175855" y="49499"/>
                  </a:cubicBezTo>
                  <a:cubicBezTo>
                    <a:pt x="175135" y="48276"/>
                    <a:pt x="174344" y="47124"/>
                    <a:pt x="173552" y="45973"/>
                  </a:cubicBezTo>
                  <a:cubicBezTo>
                    <a:pt x="171638" y="43130"/>
                    <a:pt x="169566" y="40396"/>
                    <a:pt x="167363" y="37769"/>
                  </a:cubicBezTo>
                  <a:lnTo>
                    <a:pt x="164701" y="34603"/>
                  </a:lnTo>
                  <a:cubicBezTo>
                    <a:pt x="162614" y="32372"/>
                    <a:pt x="160455" y="30213"/>
                    <a:pt x="158224" y="28054"/>
                  </a:cubicBezTo>
                  <a:lnTo>
                    <a:pt x="155130" y="25320"/>
                  </a:lnTo>
                  <a:cubicBezTo>
                    <a:pt x="152841" y="23290"/>
                    <a:pt x="150438" y="21390"/>
                    <a:pt x="147934" y="19635"/>
                  </a:cubicBezTo>
                  <a:cubicBezTo>
                    <a:pt x="146854" y="18778"/>
                    <a:pt x="145725" y="17987"/>
                    <a:pt x="144551" y="17260"/>
                  </a:cubicBezTo>
                  <a:cubicBezTo>
                    <a:pt x="141817" y="15461"/>
                    <a:pt x="139082" y="13806"/>
                    <a:pt x="136420" y="12366"/>
                  </a:cubicBezTo>
                  <a:lnTo>
                    <a:pt x="132606" y="10423"/>
                  </a:lnTo>
                  <a:cubicBezTo>
                    <a:pt x="129288" y="8775"/>
                    <a:pt x="125877" y="7336"/>
                    <a:pt x="122387" y="6106"/>
                  </a:cubicBezTo>
                  <a:lnTo>
                    <a:pt x="118069" y="4594"/>
                  </a:lnTo>
                  <a:cubicBezTo>
                    <a:pt x="114687" y="3587"/>
                    <a:pt x="110873" y="2651"/>
                    <a:pt x="107707" y="1932"/>
                  </a:cubicBezTo>
                  <a:cubicBezTo>
                    <a:pt x="106123" y="1932"/>
                    <a:pt x="104468" y="1284"/>
                    <a:pt x="102813" y="1068"/>
                  </a:cubicBezTo>
                  <a:cubicBezTo>
                    <a:pt x="98884" y="464"/>
                    <a:pt x="94919" y="75"/>
                    <a:pt x="90939" y="-83"/>
                  </a:cubicBezTo>
                  <a:lnTo>
                    <a:pt x="86694" y="-83"/>
                  </a:lnTo>
                  <a:cubicBezTo>
                    <a:pt x="83398" y="-83"/>
                    <a:pt x="80721" y="2594"/>
                    <a:pt x="80721" y="5890"/>
                  </a:cubicBezTo>
                  <a:lnTo>
                    <a:pt x="80721" y="101816"/>
                  </a:lnTo>
                  <a:lnTo>
                    <a:pt x="2498" y="157298"/>
                  </a:lnTo>
                  <a:cubicBezTo>
                    <a:pt x="1174" y="158205"/>
                    <a:pt x="267" y="159608"/>
                    <a:pt x="-21" y="161184"/>
                  </a:cubicBezTo>
                  <a:cubicBezTo>
                    <a:pt x="-251" y="162753"/>
                    <a:pt x="131" y="164358"/>
                    <a:pt x="1059" y="165646"/>
                  </a:cubicBezTo>
                  <a:lnTo>
                    <a:pt x="1059" y="166222"/>
                  </a:lnTo>
                  <a:cubicBezTo>
                    <a:pt x="2786" y="168596"/>
                    <a:pt x="4657" y="170971"/>
                    <a:pt x="6816" y="173418"/>
                  </a:cubicBezTo>
                  <a:lnTo>
                    <a:pt x="9550" y="176440"/>
                  </a:lnTo>
                  <a:cubicBezTo>
                    <a:pt x="11565" y="178599"/>
                    <a:pt x="13796" y="180758"/>
                    <a:pt x="16099" y="182917"/>
                  </a:cubicBezTo>
                  <a:lnTo>
                    <a:pt x="19265" y="185579"/>
                  </a:lnTo>
                  <a:cubicBezTo>
                    <a:pt x="22144" y="187954"/>
                    <a:pt x="24806" y="190041"/>
                    <a:pt x="27469" y="191840"/>
                  </a:cubicBezTo>
                  <a:lnTo>
                    <a:pt x="30419" y="193711"/>
                  </a:lnTo>
                  <a:lnTo>
                    <a:pt x="30995" y="193711"/>
                  </a:lnTo>
                  <a:cubicBezTo>
                    <a:pt x="33729" y="195366"/>
                    <a:pt x="36536" y="196949"/>
                    <a:pt x="39343" y="198389"/>
                  </a:cubicBezTo>
                  <a:lnTo>
                    <a:pt x="43228" y="200260"/>
                  </a:lnTo>
                  <a:cubicBezTo>
                    <a:pt x="46309" y="201641"/>
                    <a:pt x="49453" y="202865"/>
                    <a:pt x="52655" y="203930"/>
                  </a:cubicBezTo>
                  <a:lnTo>
                    <a:pt x="56973" y="205297"/>
                  </a:lnTo>
                  <a:cubicBezTo>
                    <a:pt x="60442" y="206348"/>
                    <a:pt x="63975" y="207190"/>
                    <a:pt x="67552" y="207816"/>
                  </a:cubicBezTo>
                  <a:cubicBezTo>
                    <a:pt x="69207" y="208176"/>
                    <a:pt x="70862" y="208392"/>
                    <a:pt x="72517" y="208607"/>
                  </a:cubicBezTo>
                  <a:cubicBezTo>
                    <a:pt x="76972" y="209233"/>
                    <a:pt x="81469" y="209543"/>
                    <a:pt x="85974" y="209543"/>
                  </a:cubicBezTo>
                  <a:lnTo>
                    <a:pt x="85974" y="209543"/>
                  </a:lnTo>
                  <a:lnTo>
                    <a:pt x="91659" y="209543"/>
                  </a:lnTo>
                  <a:cubicBezTo>
                    <a:pt x="96661" y="209277"/>
                    <a:pt x="101640" y="208650"/>
                    <a:pt x="106556" y="207672"/>
                  </a:cubicBezTo>
                  <a:cubicBezTo>
                    <a:pt x="109002" y="207168"/>
                    <a:pt x="111520" y="206592"/>
                    <a:pt x="114183" y="205801"/>
                  </a:cubicBezTo>
                  <a:cubicBezTo>
                    <a:pt x="121696" y="203721"/>
                    <a:pt x="128943" y="200771"/>
                    <a:pt x="135772" y="197021"/>
                  </a:cubicBezTo>
                  <a:cubicBezTo>
                    <a:pt x="146595" y="191049"/>
                    <a:pt x="156332" y="183291"/>
                    <a:pt x="164557" y="174065"/>
                  </a:cubicBezTo>
                  <a:cubicBezTo>
                    <a:pt x="175107" y="162235"/>
                    <a:pt x="182763" y="148123"/>
                    <a:pt x="186937" y="132831"/>
                  </a:cubicBezTo>
                  <a:cubicBezTo>
                    <a:pt x="187729" y="130097"/>
                    <a:pt x="188304" y="127650"/>
                    <a:pt x="188808" y="125203"/>
                  </a:cubicBezTo>
                  <a:cubicBezTo>
                    <a:pt x="189758" y="120281"/>
                    <a:pt x="190377" y="115308"/>
                    <a:pt x="190679" y="110307"/>
                  </a:cubicBezTo>
                  <a:cubicBezTo>
                    <a:pt x="190679" y="108436"/>
                    <a:pt x="190679" y="106565"/>
                    <a:pt x="190679" y="104622"/>
                  </a:cubicBezTo>
                  <a:lnTo>
                    <a:pt x="190679" y="104622"/>
                  </a:lnTo>
                  <a:cubicBezTo>
                    <a:pt x="190982" y="100096"/>
                    <a:pt x="191010" y="95555"/>
                    <a:pt x="190751" y="91021"/>
                  </a:cubicBezTo>
                  <a:close/>
                  <a:moveTo>
                    <a:pt x="183555" y="110091"/>
                  </a:moveTo>
                  <a:cubicBezTo>
                    <a:pt x="183339" y="114711"/>
                    <a:pt x="182763" y="119310"/>
                    <a:pt x="181828" y="123836"/>
                  </a:cubicBezTo>
                  <a:cubicBezTo>
                    <a:pt x="181396" y="126067"/>
                    <a:pt x="180820" y="128369"/>
                    <a:pt x="180173" y="131032"/>
                  </a:cubicBezTo>
                  <a:cubicBezTo>
                    <a:pt x="178179" y="138020"/>
                    <a:pt x="175459" y="144770"/>
                    <a:pt x="172041" y="151181"/>
                  </a:cubicBezTo>
                  <a:cubicBezTo>
                    <a:pt x="166385" y="161184"/>
                    <a:pt x="159088" y="170158"/>
                    <a:pt x="150452" y="177736"/>
                  </a:cubicBezTo>
                  <a:cubicBezTo>
                    <a:pt x="144962" y="182557"/>
                    <a:pt x="138953" y="186760"/>
                    <a:pt x="132534" y="190257"/>
                  </a:cubicBezTo>
                  <a:cubicBezTo>
                    <a:pt x="126158" y="193747"/>
                    <a:pt x="119394" y="196475"/>
                    <a:pt x="112384" y="198389"/>
                  </a:cubicBezTo>
                  <a:cubicBezTo>
                    <a:pt x="109938" y="199036"/>
                    <a:pt x="107635" y="199612"/>
                    <a:pt x="105188" y="200044"/>
                  </a:cubicBezTo>
                  <a:cubicBezTo>
                    <a:pt x="100655" y="200958"/>
                    <a:pt x="96063" y="201562"/>
                    <a:pt x="91443" y="201843"/>
                  </a:cubicBezTo>
                  <a:lnTo>
                    <a:pt x="86190" y="201843"/>
                  </a:lnTo>
                  <a:lnTo>
                    <a:pt x="86190" y="201843"/>
                  </a:lnTo>
                  <a:cubicBezTo>
                    <a:pt x="82002" y="201843"/>
                    <a:pt x="77821" y="201548"/>
                    <a:pt x="73669" y="200979"/>
                  </a:cubicBezTo>
                  <a:lnTo>
                    <a:pt x="69063" y="200332"/>
                  </a:lnTo>
                  <a:cubicBezTo>
                    <a:pt x="65782" y="199720"/>
                    <a:pt x="62543" y="198929"/>
                    <a:pt x="59348" y="197957"/>
                  </a:cubicBezTo>
                  <a:cubicBezTo>
                    <a:pt x="57981" y="197604"/>
                    <a:pt x="56635" y="197165"/>
                    <a:pt x="55318" y="196662"/>
                  </a:cubicBezTo>
                  <a:cubicBezTo>
                    <a:pt x="52382" y="195697"/>
                    <a:pt x="49497" y="194567"/>
                    <a:pt x="46683" y="193279"/>
                  </a:cubicBezTo>
                  <a:cubicBezTo>
                    <a:pt x="45459" y="192776"/>
                    <a:pt x="44236" y="192128"/>
                    <a:pt x="43085" y="191552"/>
                  </a:cubicBezTo>
                  <a:cubicBezTo>
                    <a:pt x="40494" y="190257"/>
                    <a:pt x="37903" y="188818"/>
                    <a:pt x="35385" y="187235"/>
                  </a:cubicBezTo>
                  <a:lnTo>
                    <a:pt x="34737" y="186875"/>
                  </a:lnTo>
                  <a:lnTo>
                    <a:pt x="32074" y="185148"/>
                  </a:lnTo>
                  <a:cubicBezTo>
                    <a:pt x="29699" y="183492"/>
                    <a:pt x="27181" y="181622"/>
                    <a:pt x="24518" y="179391"/>
                  </a:cubicBezTo>
                  <a:lnTo>
                    <a:pt x="21640" y="176944"/>
                  </a:lnTo>
                  <a:cubicBezTo>
                    <a:pt x="19481" y="175001"/>
                    <a:pt x="17394" y="172986"/>
                    <a:pt x="15523" y="170971"/>
                  </a:cubicBezTo>
                  <a:lnTo>
                    <a:pt x="13005" y="168164"/>
                  </a:lnTo>
                  <a:cubicBezTo>
                    <a:pt x="11421" y="166294"/>
                    <a:pt x="9910" y="164423"/>
                    <a:pt x="8615" y="162695"/>
                  </a:cubicBezTo>
                  <a:lnTo>
                    <a:pt x="86766" y="107213"/>
                  </a:lnTo>
                  <a:cubicBezTo>
                    <a:pt x="87860" y="106464"/>
                    <a:pt x="88507" y="105227"/>
                    <a:pt x="88493" y="103902"/>
                  </a:cubicBezTo>
                  <a:lnTo>
                    <a:pt x="88493" y="7977"/>
                  </a:lnTo>
                  <a:lnTo>
                    <a:pt x="90292" y="7977"/>
                  </a:lnTo>
                  <a:cubicBezTo>
                    <a:pt x="93976" y="8128"/>
                    <a:pt x="97654" y="8459"/>
                    <a:pt x="101302" y="8984"/>
                  </a:cubicBezTo>
                  <a:lnTo>
                    <a:pt x="105836" y="9848"/>
                  </a:lnTo>
                  <a:cubicBezTo>
                    <a:pt x="109067" y="10488"/>
                    <a:pt x="112262" y="11301"/>
                    <a:pt x="115407" y="12294"/>
                  </a:cubicBezTo>
                  <a:lnTo>
                    <a:pt x="119365" y="13662"/>
                  </a:lnTo>
                  <a:cubicBezTo>
                    <a:pt x="122552" y="14799"/>
                    <a:pt x="125683" y="16123"/>
                    <a:pt x="128720" y="17620"/>
                  </a:cubicBezTo>
                  <a:lnTo>
                    <a:pt x="132246" y="19419"/>
                  </a:lnTo>
                  <a:cubicBezTo>
                    <a:pt x="134721" y="20807"/>
                    <a:pt x="137125" y="22319"/>
                    <a:pt x="139442" y="23952"/>
                  </a:cubicBezTo>
                  <a:cubicBezTo>
                    <a:pt x="140521" y="24600"/>
                    <a:pt x="141529" y="25391"/>
                    <a:pt x="142537" y="26111"/>
                  </a:cubicBezTo>
                  <a:cubicBezTo>
                    <a:pt x="144839" y="27766"/>
                    <a:pt x="147142" y="29565"/>
                    <a:pt x="149301" y="31436"/>
                  </a:cubicBezTo>
                  <a:lnTo>
                    <a:pt x="152107" y="33955"/>
                  </a:lnTo>
                  <a:cubicBezTo>
                    <a:pt x="154194" y="35898"/>
                    <a:pt x="156209" y="37913"/>
                    <a:pt x="158080" y="40000"/>
                  </a:cubicBezTo>
                  <a:cubicBezTo>
                    <a:pt x="158944" y="40935"/>
                    <a:pt x="159735" y="41871"/>
                    <a:pt x="160527" y="42878"/>
                  </a:cubicBezTo>
                  <a:cubicBezTo>
                    <a:pt x="162606" y="45296"/>
                    <a:pt x="164528" y="47844"/>
                    <a:pt x="166284" y="50506"/>
                  </a:cubicBezTo>
                  <a:cubicBezTo>
                    <a:pt x="167004" y="51514"/>
                    <a:pt x="167723" y="52593"/>
                    <a:pt x="168371" y="53673"/>
                  </a:cubicBezTo>
                  <a:cubicBezTo>
                    <a:pt x="169947" y="56184"/>
                    <a:pt x="171393" y="58775"/>
                    <a:pt x="172688" y="61445"/>
                  </a:cubicBezTo>
                  <a:cubicBezTo>
                    <a:pt x="173336" y="62610"/>
                    <a:pt x="173912" y="63812"/>
                    <a:pt x="174416" y="65043"/>
                  </a:cubicBezTo>
                  <a:cubicBezTo>
                    <a:pt x="175711" y="67828"/>
                    <a:pt x="176841" y="70685"/>
                    <a:pt x="177798" y="73606"/>
                  </a:cubicBezTo>
                  <a:cubicBezTo>
                    <a:pt x="178323" y="74952"/>
                    <a:pt x="178755" y="76319"/>
                    <a:pt x="179093" y="77708"/>
                  </a:cubicBezTo>
                  <a:cubicBezTo>
                    <a:pt x="180065" y="80896"/>
                    <a:pt x="180835" y="84141"/>
                    <a:pt x="181396" y="87423"/>
                  </a:cubicBezTo>
                  <a:cubicBezTo>
                    <a:pt x="181396" y="88934"/>
                    <a:pt x="181900" y="90517"/>
                    <a:pt x="182116" y="92029"/>
                  </a:cubicBezTo>
                  <a:cubicBezTo>
                    <a:pt x="182684" y="96181"/>
                    <a:pt x="182972" y="100362"/>
                    <a:pt x="182979" y="104550"/>
                  </a:cubicBezTo>
                  <a:lnTo>
                    <a:pt x="182979" y="104550"/>
                  </a:lnTo>
                  <a:cubicBezTo>
                    <a:pt x="183555" y="106637"/>
                    <a:pt x="183555" y="108364"/>
                    <a:pt x="183411" y="110091"/>
                  </a:cubicBezTo>
                  <a:close/>
                </a:path>
              </a:pathLst>
            </a:custGeom>
            <a:solidFill>
              <a:sysClr val="window" lastClr="FFFFFF"/>
            </a:solidFill>
            <a:ln w="718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pitchFamily="34" charset="-122"/>
                <a:ea typeface="思源黑体 CN Regular" panose="020B0500000000000000" pitchFamily="34" charset="-122"/>
                <a:cs typeface="OPPOSans R"/>
                <a:sym typeface="+mn-lt"/>
              </a:endParaRPr>
            </a:p>
          </p:txBody>
        </p:sp>
      </p:grpSp>
    </p:spTree>
    <p:extLst>
      <p:ext uri="{BB962C8B-B14F-4D97-AF65-F5344CB8AC3E}">
        <p14:creationId xmlns:p14="http://schemas.microsoft.com/office/powerpoint/2010/main" val="77166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存在不足</a:t>
            </a:r>
          </a:p>
        </p:txBody>
      </p:sp>
      <p:graphicFrame>
        <p:nvGraphicFramePr>
          <p:cNvPr id="3" name="图表 2">
            <a:extLst>
              <a:ext uri="{FF2B5EF4-FFF2-40B4-BE49-F238E27FC236}">
                <a16:creationId xmlns:a16="http://schemas.microsoft.com/office/drawing/2014/main" id="{77F0EE82-912E-58C7-0A9A-B4062B0A0C90}"/>
              </a:ext>
            </a:extLst>
          </p:cNvPr>
          <p:cNvGraphicFramePr>
            <a:graphicFrameLocks/>
          </p:cNvGraphicFramePr>
          <p:nvPr>
            <p:extLst>
              <p:ext uri="{D42A27DB-BD31-4B8C-83A1-F6EECF244321}">
                <p14:modId xmlns:p14="http://schemas.microsoft.com/office/powerpoint/2010/main" val="83474230"/>
              </p:ext>
            </p:extLst>
          </p:nvPr>
        </p:nvGraphicFramePr>
        <p:xfrm>
          <a:off x="872837" y="1648841"/>
          <a:ext cx="5234432" cy="3962062"/>
        </p:xfrm>
        <a:graphic>
          <a:graphicData uri="http://schemas.openxmlformats.org/drawingml/2006/chart">
            <c:chart xmlns:c="http://schemas.openxmlformats.org/drawingml/2006/chart" xmlns:r="http://schemas.openxmlformats.org/officeDocument/2006/relationships" r:id="rId2"/>
          </a:graphicData>
        </a:graphic>
      </p:graphicFrame>
      <p:sp>
        <p:nvSpPr>
          <p:cNvPr id="4" name="椭圆 3">
            <a:extLst>
              <a:ext uri="{FF2B5EF4-FFF2-40B4-BE49-F238E27FC236}">
                <a16:creationId xmlns:a16="http://schemas.microsoft.com/office/drawing/2014/main" id="{F6148426-974F-AF24-018C-B98E8D004EF5}"/>
              </a:ext>
            </a:extLst>
          </p:cNvPr>
          <p:cNvSpPr>
            <a:spLocks/>
          </p:cNvSpPr>
          <p:nvPr/>
        </p:nvSpPr>
        <p:spPr>
          <a:xfrm>
            <a:off x="6752416" y="2006440"/>
            <a:ext cx="1033272" cy="1033272"/>
          </a:xfrm>
          <a:prstGeom prst="ellipse">
            <a:avLst/>
          </a:prstGeom>
          <a:solidFill>
            <a:srgbClr val="6BACEC">
              <a:lumMod val="75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5" name="文本框 63">
            <a:extLst>
              <a:ext uri="{FF2B5EF4-FFF2-40B4-BE49-F238E27FC236}">
                <a16:creationId xmlns:a16="http://schemas.microsoft.com/office/drawing/2014/main" id="{C100DDC9-A1A0-AC98-6270-76FC80A4FE79}"/>
              </a:ext>
            </a:extLst>
          </p:cNvPr>
          <p:cNvSpPr txBox="1">
            <a:spLocks/>
          </p:cNvSpPr>
          <p:nvPr/>
        </p:nvSpPr>
        <p:spPr>
          <a:xfrm>
            <a:off x="6691971" y="3178396"/>
            <a:ext cx="1154162" cy="276999"/>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dirty="0">
                <a:solidFill>
                  <a:srgbClr val="6BACEC">
                    <a:lumMod val="75000"/>
                  </a:srgbClr>
                </a:solidFill>
                <a:latin typeface="思源黑体 CN Bold" panose="020B0800000000000000" pitchFamily="34" charset="-122"/>
                <a:ea typeface="思源黑体 CN Bold" panose="020B0800000000000000" pitchFamily="34" charset="-122"/>
              </a:rPr>
              <a:t>关键词标题</a:t>
            </a:r>
          </a:p>
        </p:txBody>
      </p:sp>
      <p:sp>
        <p:nvSpPr>
          <p:cNvPr id="6" name="文本框 64">
            <a:extLst>
              <a:ext uri="{FF2B5EF4-FFF2-40B4-BE49-F238E27FC236}">
                <a16:creationId xmlns:a16="http://schemas.microsoft.com/office/drawing/2014/main" id="{E34F3A6B-5F56-26E6-05A7-59DFD84B8695}"/>
              </a:ext>
            </a:extLst>
          </p:cNvPr>
          <p:cNvSpPr txBox="1">
            <a:spLocks/>
          </p:cNvSpPr>
          <p:nvPr/>
        </p:nvSpPr>
        <p:spPr>
          <a:xfrm>
            <a:off x="6530996" y="3565396"/>
            <a:ext cx="1476113" cy="826829"/>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050" dirty="0">
                <a:solidFill>
                  <a:prstClr val="black">
                    <a:lumMod val="75000"/>
                    <a:lumOff val="25000"/>
                  </a:prstClr>
                </a:solidFill>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7" name="文本框 65">
            <a:extLst>
              <a:ext uri="{FF2B5EF4-FFF2-40B4-BE49-F238E27FC236}">
                <a16:creationId xmlns:a16="http://schemas.microsoft.com/office/drawing/2014/main" id="{46E3F0DF-27A1-61F9-226F-658AD1659CC8}"/>
              </a:ext>
            </a:extLst>
          </p:cNvPr>
          <p:cNvSpPr txBox="1">
            <a:spLocks/>
          </p:cNvSpPr>
          <p:nvPr/>
        </p:nvSpPr>
        <p:spPr>
          <a:xfrm>
            <a:off x="6530996" y="4493658"/>
            <a:ext cx="1476113" cy="826829"/>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050" dirty="0">
                <a:solidFill>
                  <a:prstClr val="black">
                    <a:lumMod val="75000"/>
                    <a:lumOff val="25000"/>
                  </a:prstClr>
                </a:solidFill>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8" name="iconfont-1191-801535">
            <a:extLst>
              <a:ext uri="{FF2B5EF4-FFF2-40B4-BE49-F238E27FC236}">
                <a16:creationId xmlns:a16="http://schemas.microsoft.com/office/drawing/2014/main" id="{2525B7FD-8E85-2195-9166-E578F8C6498B}"/>
              </a:ext>
            </a:extLst>
          </p:cNvPr>
          <p:cNvSpPr>
            <a:spLocks/>
          </p:cNvSpPr>
          <p:nvPr/>
        </p:nvSpPr>
        <p:spPr>
          <a:xfrm>
            <a:off x="7079747" y="2302066"/>
            <a:ext cx="378610" cy="442386"/>
          </a:xfrm>
          <a:custGeom>
            <a:avLst/>
            <a:gdLst>
              <a:gd name="T0" fmla="*/ 8209 w 10908"/>
              <a:gd name="T1" fmla="*/ 2143 h 12744"/>
              <a:gd name="T2" fmla="*/ 8209 w 10908"/>
              <a:gd name="T3" fmla="*/ 1057 h 12744"/>
              <a:gd name="T4" fmla="*/ 7124 w 10908"/>
              <a:gd name="T5" fmla="*/ 0 h 12744"/>
              <a:gd name="T6" fmla="*/ 3840 w 10908"/>
              <a:gd name="T7" fmla="*/ 0 h 12744"/>
              <a:gd name="T8" fmla="*/ 2755 w 10908"/>
              <a:gd name="T9" fmla="*/ 1057 h 12744"/>
              <a:gd name="T10" fmla="*/ 2755 w 10908"/>
              <a:gd name="T11" fmla="*/ 2115 h 12744"/>
              <a:gd name="T12" fmla="*/ 0 w 10908"/>
              <a:gd name="T13" fmla="*/ 2115 h 12744"/>
              <a:gd name="T14" fmla="*/ 0 w 10908"/>
              <a:gd name="T15" fmla="*/ 3172 h 12744"/>
              <a:gd name="T16" fmla="*/ 1085 w 10908"/>
              <a:gd name="T17" fmla="*/ 3172 h 12744"/>
              <a:gd name="T18" fmla="*/ 1085 w 10908"/>
              <a:gd name="T19" fmla="*/ 11687 h 12744"/>
              <a:gd name="T20" fmla="*/ 2171 w 10908"/>
              <a:gd name="T21" fmla="*/ 12744 h 12744"/>
              <a:gd name="T22" fmla="*/ 8738 w 10908"/>
              <a:gd name="T23" fmla="*/ 12744 h 12744"/>
              <a:gd name="T24" fmla="*/ 9823 w 10908"/>
              <a:gd name="T25" fmla="*/ 11687 h 12744"/>
              <a:gd name="T26" fmla="*/ 9823 w 10908"/>
              <a:gd name="T27" fmla="*/ 3200 h 12744"/>
              <a:gd name="T28" fmla="*/ 10908 w 10908"/>
              <a:gd name="T29" fmla="*/ 3200 h 12744"/>
              <a:gd name="T30" fmla="*/ 10908 w 10908"/>
              <a:gd name="T31" fmla="*/ 2143 h 12744"/>
              <a:gd name="T32" fmla="*/ 8209 w 10908"/>
              <a:gd name="T33" fmla="*/ 2143 h 12744"/>
              <a:gd name="T34" fmla="*/ 4870 w 10908"/>
              <a:gd name="T35" fmla="*/ 10963 h 12744"/>
              <a:gd name="T36" fmla="*/ 3645 w 10908"/>
              <a:gd name="T37" fmla="*/ 10963 h 12744"/>
              <a:gd name="T38" fmla="*/ 3645 w 10908"/>
              <a:gd name="T39" fmla="*/ 4257 h 12744"/>
              <a:gd name="T40" fmla="*/ 4870 w 10908"/>
              <a:gd name="T41" fmla="*/ 4257 h 12744"/>
              <a:gd name="T42" fmla="*/ 4870 w 10908"/>
              <a:gd name="T43" fmla="*/ 10963 h 12744"/>
              <a:gd name="T44" fmla="*/ 7319 w 10908"/>
              <a:gd name="T45" fmla="*/ 10963 h 12744"/>
              <a:gd name="T46" fmla="*/ 6094 w 10908"/>
              <a:gd name="T47" fmla="*/ 10963 h 12744"/>
              <a:gd name="T48" fmla="*/ 6094 w 10908"/>
              <a:gd name="T49" fmla="*/ 4257 h 12744"/>
              <a:gd name="T50" fmla="*/ 7319 w 10908"/>
              <a:gd name="T51" fmla="*/ 4257 h 12744"/>
              <a:gd name="T52" fmla="*/ 7319 w 10908"/>
              <a:gd name="T53" fmla="*/ 10963 h 1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08" h="12744">
                <a:moveTo>
                  <a:pt x="8209" y="2143"/>
                </a:moveTo>
                <a:lnTo>
                  <a:pt x="8209" y="1057"/>
                </a:lnTo>
                <a:cubicBezTo>
                  <a:pt x="8209" y="473"/>
                  <a:pt x="7708" y="0"/>
                  <a:pt x="7124" y="0"/>
                </a:cubicBezTo>
                <a:lnTo>
                  <a:pt x="3840" y="0"/>
                </a:lnTo>
                <a:cubicBezTo>
                  <a:pt x="3228" y="0"/>
                  <a:pt x="2755" y="473"/>
                  <a:pt x="2755" y="1057"/>
                </a:cubicBezTo>
                <a:lnTo>
                  <a:pt x="2755" y="2115"/>
                </a:lnTo>
                <a:lnTo>
                  <a:pt x="0" y="2115"/>
                </a:lnTo>
                <a:lnTo>
                  <a:pt x="0" y="3172"/>
                </a:lnTo>
                <a:lnTo>
                  <a:pt x="1085" y="3172"/>
                </a:lnTo>
                <a:lnTo>
                  <a:pt x="1085" y="11687"/>
                </a:lnTo>
                <a:cubicBezTo>
                  <a:pt x="1085" y="12271"/>
                  <a:pt x="1586" y="12744"/>
                  <a:pt x="2171" y="12744"/>
                </a:cubicBezTo>
                <a:lnTo>
                  <a:pt x="8738" y="12744"/>
                </a:lnTo>
                <a:cubicBezTo>
                  <a:pt x="9350" y="12744"/>
                  <a:pt x="9823" y="12271"/>
                  <a:pt x="9823" y="11687"/>
                </a:cubicBezTo>
                <a:lnTo>
                  <a:pt x="9823" y="3200"/>
                </a:lnTo>
                <a:lnTo>
                  <a:pt x="10908" y="3200"/>
                </a:lnTo>
                <a:lnTo>
                  <a:pt x="10908" y="2143"/>
                </a:lnTo>
                <a:lnTo>
                  <a:pt x="8209" y="2143"/>
                </a:lnTo>
                <a:close/>
                <a:moveTo>
                  <a:pt x="4870" y="10963"/>
                </a:moveTo>
                <a:lnTo>
                  <a:pt x="3645" y="10963"/>
                </a:lnTo>
                <a:lnTo>
                  <a:pt x="3645" y="4257"/>
                </a:lnTo>
                <a:lnTo>
                  <a:pt x="4870" y="4257"/>
                </a:lnTo>
                <a:lnTo>
                  <a:pt x="4870" y="10963"/>
                </a:lnTo>
                <a:close/>
                <a:moveTo>
                  <a:pt x="7319" y="10963"/>
                </a:moveTo>
                <a:lnTo>
                  <a:pt x="6094" y="10963"/>
                </a:lnTo>
                <a:lnTo>
                  <a:pt x="6094" y="4257"/>
                </a:lnTo>
                <a:lnTo>
                  <a:pt x="7319" y="4257"/>
                </a:lnTo>
                <a:lnTo>
                  <a:pt x="7319" y="10963"/>
                </a:lnTo>
                <a:close/>
              </a:path>
            </a:pathLst>
          </a:custGeom>
          <a:solidFill>
            <a:sysClr val="window" lastClr="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9" name="椭圆 8">
            <a:extLst>
              <a:ext uri="{FF2B5EF4-FFF2-40B4-BE49-F238E27FC236}">
                <a16:creationId xmlns:a16="http://schemas.microsoft.com/office/drawing/2014/main" id="{F9B9F0B5-398D-36B2-6212-9267EDAA6C0A}"/>
              </a:ext>
            </a:extLst>
          </p:cNvPr>
          <p:cNvSpPr>
            <a:spLocks/>
          </p:cNvSpPr>
          <p:nvPr/>
        </p:nvSpPr>
        <p:spPr>
          <a:xfrm>
            <a:off x="9545756" y="2006440"/>
            <a:ext cx="1033272" cy="1033272"/>
          </a:xfrm>
          <a:prstGeom prst="ellipse">
            <a:avLst/>
          </a:prstGeom>
          <a:solidFill>
            <a:srgbClr val="6BACEC">
              <a:lumMod val="75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0" name="文本框 68">
            <a:extLst>
              <a:ext uri="{FF2B5EF4-FFF2-40B4-BE49-F238E27FC236}">
                <a16:creationId xmlns:a16="http://schemas.microsoft.com/office/drawing/2014/main" id="{BB7D0EBA-6D0A-ED3C-87B8-938A650714AC}"/>
              </a:ext>
            </a:extLst>
          </p:cNvPr>
          <p:cNvSpPr txBox="1">
            <a:spLocks/>
          </p:cNvSpPr>
          <p:nvPr/>
        </p:nvSpPr>
        <p:spPr>
          <a:xfrm>
            <a:off x="9485311" y="3178396"/>
            <a:ext cx="1154162" cy="276999"/>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dirty="0">
                <a:solidFill>
                  <a:srgbClr val="6BACEC">
                    <a:lumMod val="75000"/>
                  </a:srgbClr>
                </a:solidFill>
                <a:latin typeface="思源黑体 CN Bold" panose="020B0800000000000000" pitchFamily="34" charset="-122"/>
                <a:ea typeface="思源黑体 CN Bold" panose="020B0800000000000000" pitchFamily="34" charset="-122"/>
              </a:rPr>
              <a:t>关键词标题</a:t>
            </a:r>
          </a:p>
        </p:txBody>
      </p:sp>
      <p:sp>
        <p:nvSpPr>
          <p:cNvPr id="11" name="文本框 69">
            <a:extLst>
              <a:ext uri="{FF2B5EF4-FFF2-40B4-BE49-F238E27FC236}">
                <a16:creationId xmlns:a16="http://schemas.microsoft.com/office/drawing/2014/main" id="{1714A4BE-BDB4-8A13-4D42-FA34AD225305}"/>
              </a:ext>
            </a:extLst>
          </p:cNvPr>
          <p:cNvSpPr txBox="1">
            <a:spLocks/>
          </p:cNvSpPr>
          <p:nvPr/>
        </p:nvSpPr>
        <p:spPr>
          <a:xfrm>
            <a:off x="9324336" y="3560970"/>
            <a:ext cx="1476113" cy="826829"/>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050" dirty="0">
                <a:solidFill>
                  <a:prstClr val="black">
                    <a:lumMod val="75000"/>
                    <a:lumOff val="25000"/>
                  </a:prstClr>
                </a:solidFill>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2" name="文本框 70">
            <a:extLst>
              <a:ext uri="{FF2B5EF4-FFF2-40B4-BE49-F238E27FC236}">
                <a16:creationId xmlns:a16="http://schemas.microsoft.com/office/drawing/2014/main" id="{37B1F82E-A626-BFEB-30DD-025D8517E013}"/>
              </a:ext>
            </a:extLst>
          </p:cNvPr>
          <p:cNvSpPr txBox="1">
            <a:spLocks/>
          </p:cNvSpPr>
          <p:nvPr/>
        </p:nvSpPr>
        <p:spPr>
          <a:xfrm>
            <a:off x="9324336" y="4493658"/>
            <a:ext cx="1476113" cy="826829"/>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050" dirty="0">
                <a:solidFill>
                  <a:prstClr val="black">
                    <a:lumMod val="75000"/>
                    <a:lumOff val="25000"/>
                  </a:prstClr>
                </a:solidFill>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3" name="iconfont-1191-801535">
            <a:extLst>
              <a:ext uri="{FF2B5EF4-FFF2-40B4-BE49-F238E27FC236}">
                <a16:creationId xmlns:a16="http://schemas.microsoft.com/office/drawing/2014/main" id="{EA7F03D8-BE72-7A85-D220-B3B53C6CCEBA}"/>
              </a:ext>
            </a:extLst>
          </p:cNvPr>
          <p:cNvSpPr>
            <a:spLocks/>
          </p:cNvSpPr>
          <p:nvPr/>
        </p:nvSpPr>
        <p:spPr>
          <a:xfrm>
            <a:off x="9841199" y="2302066"/>
            <a:ext cx="442386" cy="442020"/>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ysClr val="window" lastClr="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pic>
        <p:nvPicPr>
          <p:cNvPr id="14" name="图片 13">
            <a:extLst>
              <a:ext uri="{FF2B5EF4-FFF2-40B4-BE49-F238E27FC236}">
                <a16:creationId xmlns:a16="http://schemas.microsoft.com/office/drawing/2014/main" id="{8D97A27E-8653-1590-F13F-EF2D059C0259}"/>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rot="5400000">
            <a:off x="7017500" y="3599412"/>
            <a:ext cx="3314047" cy="128110"/>
          </a:xfrm>
          <a:prstGeom prst="rect">
            <a:avLst/>
          </a:prstGeom>
        </p:spPr>
      </p:pic>
    </p:spTree>
    <p:extLst>
      <p:ext uri="{BB962C8B-B14F-4D97-AF65-F5344CB8AC3E}">
        <p14:creationId xmlns:p14="http://schemas.microsoft.com/office/powerpoint/2010/main" val="391219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存在不足</a:t>
            </a:r>
          </a:p>
        </p:txBody>
      </p:sp>
      <p:sp>
        <p:nvSpPr>
          <p:cNvPr id="3" name="椭圆 2">
            <a:extLst>
              <a:ext uri="{FF2B5EF4-FFF2-40B4-BE49-F238E27FC236}">
                <a16:creationId xmlns:a16="http://schemas.microsoft.com/office/drawing/2014/main" id="{1C4AAC94-D31F-D5CE-92CD-EB4149334F2C}"/>
              </a:ext>
            </a:extLst>
          </p:cNvPr>
          <p:cNvSpPr/>
          <p:nvPr/>
        </p:nvSpPr>
        <p:spPr>
          <a:xfrm>
            <a:off x="761632" y="1165894"/>
            <a:ext cx="4967590" cy="4967590"/>
          </a:xfrm>
          <a:prstGeom prst="ellipse">
            <a:avLst/>
          </a:prstGeom>
          <a:gradFill flip="none" rotWithShape="1">
            <a:gsLst>
              <a:gs pos="100000">
                <a:schemeClr val="accent5">
                  <a:lumMod val="20000"/>
                  <a:lumOff val="80000"/>
                </a:schemeClr>
              </a:gs>
              <a:gs pos="49000">
                <a:schemeClr val="accent1">
                  <a:lumMod val="20000"/>
                  <a:lumOff val="80000"/>
                  <a:alpha val="0"/>
                </a:schemeClr>
              </a:gs>
            </a:gsLst>
            <a:path path="circle">
              <a:fillToRect l="50000" t="50000" r="50000" b="50000"/>
            </a:path>
            <a:tileRect/>
          </a:gradFill>
          <a:ln w="9525" cap="rnd">
            <a:solidFill>
              <a:schemeClr val="accent1">
                <a:alpha val="5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4" name="椭圆 3">
            <a:extLst>
              <a:ext uri="{FF2B5EF4-FFF2-40B4-BE49-F238E27FC236}">
                <a16:creationId xmlns:a16="http://schemas.microsoft.com/office/drawing/2014/main" id="{E007578E-369C-57FE-BBF3-D202C938B635}"/>
              </a:ext>
            </a:extLst>
          </p:cNvPr>
          <p:cNvSpPr/>
          <p:nvPr/>
        </p:nvSpPr>
        <p:spPr>
          <a:xfrm>
            <a:off x="3767183" y="1775760"/>
            <a:ext cx="1554482" cy="1554482"/>
          </a:xfrm>
          <a:prstGeom prst="ellipse">
            <a:avLst/>
          </a:prstGeom>
          <a:solidFill>
            <a:schemeClr val="bg1"/>
          </a:solidFill>
          <a:ln>
            <a:noFill/>
          </a:ln>
          <a:effectLst>
            <a:outerShdw blurRad="254000" dist="88900" dir="4200000" sx="98000" sy="98000" algn="tl"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5" name="椭圆 4">
            <a:extLst>
              <a:ext uri="{FF2B5EF4-FFF2-40B4-BE49-F238E27FC236}">
                <a16:creationId xmlns:a16="http://schemas.microsoft.com/office/drawing/2014/main" id="{7EDDD764-7672-92E9-00CE-115A500BF094}"/>
              </a:ext>
            </a:extLst>
          </p:cNvPr>
          <p:cNvSpPr/>
          <p:nvPr/>
        </p:nvSpPr>
        <p:spPr>
          <a:xfrm rot="7200000">
            <a:off x="3767183" y="3969136"/>
            <a:ext cx="1554482" cy="1554482"/>
          </a:xfrm>
          <a:prstGeom prst="ellipse">
            <a:avLst/>
          </a:prstGeom>
          <a:solidFill>
            <a:schemeClr val="bg1"/>
          </a:solidFill>
          <a:ln>
            <a:noFill/>
          </a:ln>
          <a:effectLst>
            <a:outerShdw blurRad="254000" dist="88900" dir="4200000" sx="98000" sy="98000" algn="tl"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6" name="椭圆 5">
            <a:extLst>
              <a:ext uri="{FF2B5EF4-FFF2-40B4-BE49-F238E27FC236}">
                <a16:creationId xmlns:a16="http://schemas.microsoft.com/office/drawing/2014/main" id="{73C10ED7-97AA-45C4-28F8-213DF9D26FE4}"/>
              </a:ext>
            </a:extLst>
          </p:cNvPr>
          <p:cNvSpPr/>
          <p:nvPr/>
        </p:nvSpPr>
        <p:spPr>
          <a:xfrm rot="14400000">
            <a:off x="1172379" y="3969136"/>
            <a:ext cx="1554482" cy="1554482"/>
          </a:xfrm>
          <a:prstGeom prst="ellipse">
            <a:avLst/>
          </a:prstGeom>
          <a:solidFill>
            <a:schemeClr val="bg1"/>
          </a:solidFill>
          <a:ln>
            <a:noFill/>
          </a:ln>
          <a:effectLst>
            <a:outerShdw blurRad="254000" dist="88900" dir="4200000" sx="98000" sy="98000" algn="tl"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7" name="椭圆 6">
            <a:extLst>
              <a:ext uri="{FF2B5EF4-FFF2-40B4-BE49-F238E27FC236}">
                <a16:creationId xmlns:a16="http://schemas.microsoft.com/office/drawing/2014/main" id="{CFDAF6BB-E01F-FB88-B19F-4503237E7D3F}"/>
              </a:ext>
            </a:extLst>
          </p:cNvPr>
          <p:cNvSpPr/>
          <p:nvPr/>
        </p:nvSpPr>
        <p:spPr>
          <a:xfrm>
            <a:off x="1172379" y="1775762"/>
            <a:ext cx="1554482" cy="1554482"/>
          </a:xfrm>
          <a:prstGeom prst="ellipse">
            <a:avLst/>
          </a:prstGeom>
          <a:solidFill>
            <a:schemeClr val="bg1"/>
          </a:solidFill>
          <a:ln>
            <a:noFill/>
          </a:ln>
          <a:effectLst>
            <a:outerShdw blurRad="254000" dist="88900" dir="4200000" sx="98000" sy="98000" algn="tl"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8" name="椭圆 7">
            <a:extLst>
              <a:ext uri="{FF2B5EF4-FFF2-40B4-BE49-F238E27FC236}">
                <a16:creationId xmlns:a16="http://schemas.microsoft.com/office/drawing/2014/main" id="{A3B488C2-8D51-BA0B-4949-6BE5A27B57AA}"/>
              </a:ext>
            </a:extLst>
          </p:cNvPr>
          <p:cNvSpPr/>
          <p:nvPr/>
        </p:nvSpPr>
        <p:spPr>
          <a:xfrm>
            <a:off x="2330350" y="2734612"/>
            <a:ext cx="1830154" cy="1830154"/>
          </a:xfrm>
          <a:prstGeom prst="ellipse">
            <a:avLst/>
          </a:prstGeom>
          <a:gradFill flip="none" rotWithShape="1">
            <a:gsLst>
              <a:gs pos="0">
                <a:srgbClr val="4F9CE8">
                  <a:alpha val="0"/>
                </a:srgbClr>
              </a:gs>
              <a:gs pos="38000">
                <a:srgbClr val="1F81E2">
                  <a:alpha val="30000"/>
                </a:srgbClr>
              </a:gs>
              <a:gs pos="98000">
                <a:srgbClr val="1045B3">
                  <a:alpha val="9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9" name="文本框 8">
            <a:extLst>
              <a:ext uri="{FF2B5EF4-FFF2-40B4-BE49-F238E27FC236}">
                <a16:creationId xmlns:a16="http://schemas.microsoft.com/office/drawing/2014/main" id="{0572C160-198D-1500-F05E-E73BA0BA8E3D}"/>
              </a:ext>
            </a:extLst>
          </p:cNvPr>
          <p:cNvSpPr txBox="1"/>
          <p:nvPr/>
        </p:nvSpPr>
        <p:spPr>
          <a:xfrm>
            <a:off x="2539136" y="3392256"/>
            <a:ext cx="1415772" cy="584775"/>
          </a:xfrm>
          <a:prstGeom prst="rect">
            <a:avLst/>
          </a:prstGeom>
          <a:noFill/>
        </p:spPr>
        <p:txBody>
          <a:bodyPr wrap="none" rtlCol="0">
            <a:spAutoFit/>
          </a:bodyPr>
          <a:lstStyle/>
          <a:p>
            <a:r>
              <a:rPr kumimoji="1" lang="zh-CN" altLang="en-US" sz="3200" dirty="0">
                <a:solidFill>
                  <a:schemeClr val="bg1">
                    <a:alpha val="99000"/>
                  </a:schemeClr>
                </a:solidFill>
                <a:latin typeface="思源黑体 CN Bold" panose="020B0800000000000000" pitchFamily="34" charset="-122"/>
                <a:ea typeface="思源黑体 CN Bold" panose="020B0800000000000000" pitchFamily="34" charset="-122"/>
              </a:rPr>
              <a:t>关键词</a:t>
            </a:r>
          </a:p>
        </p:txBody>
      </p:sp>
      <p:sp>
        <p:nvSpPr>
          <p:cNvPr id="10" name="文本框 9">
            <a:extLst>
              <a:ext uri="{FF2B5EF4-FFF2-40B4-BE49-F238E27FC236}">
                <a16:creationId xmlns:a16="http://schemas.microsoft.com/office/drawing/2014/main" id="{1C9E401E-8E4D-85B7-4569-51FAC230FB00}"/>
              </a:ext>
            </a:extLst>
          </p:cNvPr>
          <p:cNvSpPr txBox="1"/>
          <p:nvPr/>
        </p:nvSpPr>
        <p:spPr>
          <a:xfrm>
            <a:off x="1395622" y="2322168"/>
            <a:ext cx="1107997" cy="461665"/>
          </a:xfrm>
          <a:prstGeom prst="rect">
            <a:avLst/>
          </a:prstGeom>
          <a:noFill/>
        </p:spPr>
        <p:txBody>
          <a:bodyPr wrap="none" rtlCol="0">
            <a:spAutoFit/>
          </a:bodyPr>
          <a:lstStyle/>
          <a:p>
            <a:pPr algn="ctr"/>
            <a:r>
              <a:rPr kumimoji="1" lang="zh-CN" altLang="en-US" sz="2400" dirty="0">
                <a:solidFill>
                  <a:schemeClr val="accent1"/>
                </a:solidFill>
                <a:latin typeface="思源黑体 CN Bold" panose="020B0800000000000000" pitchFamily="34" charset="-122"/>
                <a:ea typeface="思源黑体 CN Bold" panose="020B0800000000000000" pitchFamily="34" charset="-122"/>
              </a:rPr>
              <a:t>关键词</a:t>
            </a:r>
          </a:p>
        </p:txBody>
      </p:sp>
      <p:sp>
        <p:nvSpPr>
          <p:cNvPr id="11" name="文本框 10">
            <a:extLst>
              <a:ext uri="{FF2B5EF4-FFF2-40B4-BE49-F238E27FC236}">
                <a16:creationId xmlns:a16="http://schemas.microsoft.com/office/drawing/2014/main" id="{1A10A475-9149-1613-8A56-5AAAD44C2389}"/>
              </a:ext>
            </a:extLst>
          </p:cNvPr>
          <p:cNvSpPr txBox="1"/>
          <p:nvPr/>
        </p:nvSpPr>
        <p:spPr>
          <a:xfrm>
            <a:off x="3991198" y="2322168"/>
            <a:ext cx="1107997" cy="461665"/>
          </a:xfrm>
          <a:prstGeom prst="rect">
            <a:avLst/>
          </a:prstGeom>
          <a:noFill/>
        </p:spPr>
        <p:txBody>
          <a:bodyPr wrap="none" rtlCol="0">
            <a:spAutoFit/>
          </a:bodyPr>
          <a:lstStyle/>
          <a:p>
            <a:pPr algn="ctr"/>
            <a:r>
              <a:rPr kumimoji="1" lang="zh-CN" altLang="en-US" sz="2400" dirty="0">
                <a:solidFill>
                  <a:schemeClr val="accent1"/>
                </a:solidFill>
                <a:latin typeface="思源黑体 CN Bold" panose="020B0800000000000000" pitchFamily="34" charset="-122"/>
                <a:ea typeface="思源黑体 CN Bold" panose="020B0800000000000000" pitchFamily="34" charset="-122"/>
              </a:rPr>
              <a:t>关键词</a:t>
            </a:r>
          </a:p>
        </p:txBody>
      </p:sp>
      <p:sp>
        <p:nvSpPr>
          <p:cNvPr id="12" name="文本框 11">
            <a:extLst>
              <a:ext uri="{FF2B5EF4-FFF2-40B4-BE49-F238E27FC236}">
                <a16:creationId xmlns:a16="http://schemas.microsoft.com/office/drawing/2014/main" id="{3FCF8F65-069B-C322-83A9-58F5B3B40246}"/>
              </a:ext>
            </a:extLst>
          </p:cNvPr>
          <p:cNvSpPr txBox="1"/>
          <p:nvPr/>
        </p:nvSpPr>
        <p:spPr>
          <a:xfrm>
            <a:off x="1395622" y="4553309"/>
            <a:ext cx="1107997" cy="461665"/>
          </a:xfrm>
          <a:prstGeom prst="rect">
            <a:avLst/>
          </a:prstGeom>
          <a:noFill/>
        </p:spPr>
        <p:txBody>
          <a:bodyPr wrap="none" rtlCol="0">
            <a:spAutoFit/>
          </a:bodyPr>
          <a:lstStyle/>
          <a:p>
            <a:pPr algn="ctr"/>
            <a:r>
              <a:rPr kumimoji="1" lang="zh-CN" altLang="en-US" sz="2400" dirty="0">
                <a:solidFill>
                  <a:schemeClr val="accent1"/>
                </a:solidFill>
                <a:latin typeface="思源黑体 CN Bold" panose="020B0800000000000000" pitchFamily="34" charset="-122"/>
                <a:ea typeface="思源黑体 CN Bold" panose="020B0800000000000000" pitchFamily="34" charset="-122"/>
              </a:rPr>
              <a:t>关键词</a:t>
            </a:r>
          </a:p>
        </p:txBody>
      </p:sp>
      <p:sp>
        <p:nvSpPr>
          <p:cNvPr id="13" name="文本框 12">
            <a:extLst>
              <a:ext uri="{FF2B5EF4-FFF2-40B4-BE49-F238E27FC236}">
                <a16:creationId xmlns:a16="http://schemas.microsoft.com/office/drawing/2014/main" id="{59ED05B6-D22A-5EA9-EACC-B965C4A240DD}"/>
              </a:ext>
            </a:extLst>
          </p:cNvPr>
          <p:cNvSpPr txBox="1"/>
          <p:nvPr/>
        </p:nvSpPr>
        <p:spPr>
          <a:xfrm>
            <a:off x="3991198" y="4553309"/>
            <a:ext cx="1107997" cy="461665"/>
          </a:xfrm>
          <a:prstGeom prst="rect">
            <a:avLst/>
          </a:prstGeom>
          <a:noFill/>
        </p:spPr>
        <p:txBody>
          <a:bodyPr wrap="none" rtlCol="0">
            <a:spAutoFit/>
          </a:bodyPr>
          <a:lstStyle/>
          <a:p>
            <a:pPr algn="ctr"/>
            <a:r>
              <a:rPr kumimoji="1" lang="zh-CN" altLang="en-US" sz="2400" dirty="0">
                <a:solidFill>
                  <a:schemeClr val="accent1"/>
                </a:solidFill>
                <a:latin typeface="思源黑体 CN Bold" panose="020B0800000000000000" pitchFamily="34" charset="-122"/>
                <a:ea typeface="思源黑体 CN Bold" panose="020B0800000000000000" pitchFamily="34" charset="-122"/>
              </a:rPr>
              <a:t>关键词</a:t>
            </a:r>
          </a:p>
        </p:txBody>
      </p:sp>
      <p:grpSp>
        <p:nvGrpSpPr>
          <p:cNvPr id="14" name="组合 13">
            <a:extLst>
              <a:ext uri="{FF2B5EF4-FFF2-40B4-BE49-F238E27FC236}">
                <a16:creationId xmlns:a16="http://schemas.microsoft.com/office/drawing/2014/main" id="{CEA29E38-862C-D3F7-34AF-26A6DFD87954}"/>
              </a:ext>
            </a:extLst>
          </p:cNvPr>
          <p:cNvGrpSpPr/>
          <p:nvPr/>
        </p:nvGrpSpPr>
        <p:grpSpPr>
          <a:xfrm>
            <a:off x="6358134" y="1218433"/>
            <a:ext cx="5025829" cy="2033698"/>
            <a:chOff x="6426559" y="4022349"/>
            <a:chExt cx="5025829" cy="2033698"/>
          </a:xfrm>
        </p:grpSpPr>
        <p:sp>
          <p:nvSpPr>
            <p:cNvPr id="15" name="任意多边形: 形状 14">
              <a:extLst>
                <a:ext uri="{FF2B5EF4-FFF2-40B4-BE49-F238E27FC236}">
                  <a16:creationId xmlns:a16="http://schemas.microsoft.com/office/drawing/2014/main" id="{EDA9BDE1-BE67-374F-9D68-0349FA1EE89A}"/>
                </a:ext>
              </a:extLst>
            </p:cNvPr>
            <p:cNvSpPr/>
            <p:nvPr/>
          </p:nvSpPr>
          <p:spPr>
            <a:xfrm>
              <a:off x="6724574" y="4022349"/>
              <a:ext cx="319088" cy="163513"/>
            </a:xfrm>
            <a:custGeom>
              <a:avLst/>
              <a:gdLst>
                <a:gd name="connsiteX0" fmla="*/ 159544 w 319088"/>
                <a:gd name="connsiteY0" fmla="*/ 0 h 163513"/>
                <a:gd name="connsiteX1" fmla="*/ 319088 w 319088"/>
                <a:gd name="connsiteY1" fmla="*/ 159544 h 163513"/>
                <a:gd name="connsiteX2" fmla="*/ 318287 w 319088"/>
                <a:gd name="connsiteY2" fmla="*/ 163513 h 163513"/>
                <a:gd name="connsiteX3" fmla="*/ 802 w 319088"/>
                <a:gd name="connsiteY3" fmla="*/ 163513 h 163513"/>
                <a:gd name="connsiteX4" fmla="*/ 0 w 319088"/>
                <a:gd name="connsiteY4" fmla="*/ 159544 h 163513"/>
                <a:gd name="connsiteX5" fmla="*/ 159544 w 319088"/>
                <a:gd name="connsiteY5" fmla="*/ 0 h 16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088" h="163513">
                  <a:moveTo>
                    <a:pt x="159544" y="0"/>
                  </a:moveTo>
                  <a:cubicBezTo>
                    <a:pt x="247658" y="0"/>
                    <a:pt x="319088" y="71430"/>
                    <a:pt x="319088" y="159544"/>
                  </a:cubicBezTo>
                  <a:lnTo>
                    <a:pt x="318287" y="163513"/>
                  </a:lnTo>
                  <a:lnTo>
                    <a:pt x="802" y="163513"/>
                  </a:lnTo>
                  <a:lnTo>
                    <a:pt x="0" y="159544"/>
                  </a:lnTo>
                  <a:cubicBezTo>
                    <a:pt x="0" y="71430"/>
                    <a:pt x="71430" y="0"/>
                    <a:pt x="159544"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16" name="任意多边形: 形状 15">
              <a:extLst>
                <a:ext uri="{FF2B5EF4-FFF2-40B4-BE49-F238E27FC236}">
                  <a16:creationId xmlns:a16="http://schemas.microsoft.com/office/drawing/2014/main" id="{CCDD35D1-3B18-339C-5191-52E6DF1F79A7}"/>
                </a:ext>
              </a:extLst>
            </p:cNvPr>
            <p:cNvSpPr/>
            <p:nvPr/>
          </p:nvSpPr>
          <p:spPr>
            <a:xfrm>
              <a:off x="9037492" y="4022350"/>
              <a:ext cx="319088" cy="163513"/>
            </a:xfrm>
            <a:custGeom>
              <a:avLst/>
              <a:gdLst>
                <a:gd name="connsiteX0" fmla="*/ 159544 w 319088"/>
                <a:gd name="connsiteY0" fmla="*/ 0 h 163513"/>
                <a:gd name="connsiteX1" fmla="*/ 319088 w 319088"/>
                <a:gd name="connsiteY1" fmla="*/ 159544 h 163513"/>
                <a:gd name="connsiteX2" fmla="*/ 318287 w 319088"/>
                <a:gd name="connsiteY2" fmla="*/ 163513 h 163513"/>
                <a:gd name="connsiteX3" fmla="*/ 802 w 319088"/>
                <a:gd name="connsiteY3" fmla="*/ 163513 h 163513"/>
                <a:gd name="connsiteX4" fmla="*/ 0 w 319088"/>
                <a:gd name="connsiteY4" fmla="*/ 159544 h 163513"/>
                <a:gd name="connsiteX5" fmla="*/ 159544 w 319088"/>
                <a:gd name="connsiteY5" fmla="*/ 0 h 16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088" h="163513">
                  <a:moveTo>
                    <a:pt x="159544" y="0"/>
                  </a:moveTo>
                  <a:cubicBezTo>
                    <a:pt x="247658" y="0"/>
                    <a:pt x="319088" y="71430"/>
                    <a:pt x="319088" y="159544"/>
                  </a:cubicBezTo>
                  <a:lnTo>
                    <a:pt x="318287" y="163513"/>
                  </a:lnTo>
                  <a:lnTo>
                    <a:pt x="802" y="163513"/>
                  </a:lnTo>
                  <a:lnTo>
                    <a:pt x="0" y="159544"/>
                  </a:lnTo>
                  <a:cubicBezTo>
                    <a:pt x="0" y="71430"/>
                    <a:pt x="71430" y="0"/>
                    <a:pt x="159544"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17" name="矩形 16">
              <a:extLst>
                <a:ext uri="{FF2B5EF4-FFF2-40B4-BE49-F238E27FC236}">
                  <a16:creationId xmlns:a16="http://schemas.microsoft.com/office/drawing/2014/main" id="{A7ABEF3E-A101-7B2D-AF50-C98B57C85600}"/>
                </a:ext>
              </a:extLst>
            </p:cNvPr>
            <p:cNvSpPr/>
            <p:nvPr/>
          </p:nvSpPr>
          <p:spPr>
            <a:xfrm>
              <a:off x="6426559" y="4106597"/>
              <a:ext cx="5025829" cy="1949450"/>
            </a:xfrm>
            <a:prstGeom prst="rect">
              <a:avLst/>
            </a:prstGeom>
            <a:solidFill>
              <a:schemeClr val="bg1"/>
            </a:solidFill>
            <a:ln w="25400">
              <a:solidFill>
                <a:srgbClr val="1045B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grpSp>
          <p:nvGrpSpPr>
            <p:cNvPr id="18" name="组合 17">
              <a:extLst>
                <a:ext uri="{FF2B5EF4-FFF2-40B4-BE49-F238E27FC236}">
                  <a16:creationId xmlns:a16="http://schemas.microsoft.com/office/drawing/2014/main" id="{FBFA31B1-C0AC-7B7B-156A-196EEFD640B7}"/>
                </a:ext>
              </a:extLst>
            </p:cNvPr>
            <p:cNvGrpSpPr/>
            <p:nvPr/>
          </p:nvGrpSpPr>
          <p:grpSpPr>
            <a:xfrm>
              <a:off x="6550118" y="4384452"/>
              <a:ext cx="4778710" cy="1584240"/>
              <a:chOff x="1063290" y="4384452"/>
              <a:chExt cx="4778710" cy="1584240"/>
            </a:xfrm>
          </p:grpSpPr>
          <p:sp>
            <p:nvSpPr>
              <p:cNvPr id="20" name="文本框 19">
                <a:extLst>
                  <a:ext uri="{FF2B5EF4-FFF2-40B4-BE49-F238E27FC236}">
                    <a16:creationId xmlns:a16="http://schemas.microsoft.com/office/drawing/2014/main" id="{B6A56721-D5A1-90D9-6ECC-26A79457B922}"/>
                  </a:ext>
                </a:extLst>
              </p:cNvPr>
              <p:cNvSpPr txBox="1"/>
              <p:nvPr/>
            </p:nvSpPr>
            <p:spPr>
              <a:xfrm>
                <a:off x="1063290" y="4853387"/>
                <a:ext cx="4778710" cy="557140"/>
              </a:xfrm>
              <a:prstGeom prst="rect">
                <a:avLst/>
              </a:prstGeom>
              <a:noFill/>
              <a:effectLst/>
            </p:spPr>
            <p:txBody>
              <a:bodyPr wrap="square" lIns="91440" tIns="45720" rIns="91440" bIns="45720" rtlCol="0">
                <a:spAutoFit/>
              </a:bodyPr>
              <a:lstStyle/>
              <a:p>
                <a:pPr marL="171450" marR="0" lvl="0" indent="-171450" defTabSz="914400" rtl="0" eaLnBrk="1" fontAlgn="auto" latinLnBrk="0" hangingPunct="1">
                  <a:lnSpc>
                    <a:spcPct val="130000"/>
                  </a:lnSpc>
                  <a:buClrTx/>
                  <a:buSzTx/>
                  <a:buFont typeface="Arial" panose="020B0604020202020204" pitchFamily="34" charset="0"/>
                  <a:buChar char="•"/>
                  <a:tabLst/>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200" b="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POSans R" panose="00020600040101010101" pitchFamily="18" charset="-122"/>
                </a:endParaRPr>
              </a:p>
            </p:txBody>
          </p:sp>
          <p:sp>
            <p:nvSpPr>
              <p:cNvPr id="21" name="文本框 20">
                <a:extLst>
                  <a:ext uri="{FF2B5EF4-FFF2-40B4-BE49-F238E27FC236}">
                    <a16:creationId xmlns:a16="http://schemas.microsoft.com/office/drawing/2014/main" id="{95673561-5C18-83A0-D003-236739582D2F}"/>
                  </a:ext>
                </a:extLst>
              </p:cNvPr>
              <p:cNvSpPr txBox="1"/>
              <p:nvPr/>
            </p:nvSpPr>
            <p:spPr>
              <a:xfrm>
                <a:off x="1063290" y="4384452"/>
                <a:ext cx="1467068" cy="4001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关键词标题</a:t>
                </a:r>
              </a:p>
            </p:txBody>
          </p:sp>
          <p:cxnSp>
            <p:nvCxnSpPr>
              <p:cNvPr id="22" name="直接连接符 21">
                <a:extLst>
                  <a:ext uri="{FF2B5EF4-FFF2-40B4-BE49-F238E27FC236}">
                    <a16:creationId xmlns:a16="http://schemas.microsoft.com/office/drawing/2014/main" id="{87080423-3855-251D-A086-83C784343B4A}"/>
                  </a:ext>
                </a:extLst>
              </p:cNvPr>
              <p:cNvCxnSpPr/>
              <p:nvPr/>
            </p:nvCxnSpPr>
            <p:spPr>
              <a:xfrm>
                <a:off x="1157842" y="4818975"/>
                <a:ext cx="2428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7D1BFC3-8E22-AEED-7E60-5D742BB7A81C}"/>
                  </a:ext>
                </a:extLst>
              </p:cNvPr>
              <p:cNvSpPr txBox="1"/>
              <p:nvPr/>
            </p:nvSpPr>
            <p:spPr>
              <a:xfrm>
                <a:off x="1063290" y="5411552"/>
                <a:ext cx="4778710" cy="557140"/>
              </a:xfrm>
              <a:prstGeom prst="rect">
                <a:avLst/>
              </a:prstGeom>
              <a:noFill/>
              <a:effectLst/>
            </p:spPr>
            <p:txBody>
              <a:bodyPr wrap="square" lIns="91440" tIns="45720" rIns="91440" bIns="45720" rtlCol="0">
                <a:spAutoFit/>
              </a:bodyPr>
              <a:lstStyle/>
              <a:p>
                <a:pPr marL="171450" marR="0" lvl="0" indent="-171450" defTabSz="914400" rtl="0" eaLnBrk="1" fontAlgn="auto" latinLnBrk="0" hangingPunct="1">
                  <a:lnSpc>
                    <a:spcPct val="130000"/>
                  </a:lnSpc>
                  <a:buClrTx/>
                  <a:buSzTx/>
                  <a:buFont typeface="Arial" panose="020B0604020202020204" pitchFamily="34" charset="0"/>
                  <a:buChar char="•"/>
                  <a:tabLst/>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200" b="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POSans R" panose="00020600040101010101" pitchFamily="18" charset="-122"/>
                </a:endParaRPr>
              </a:p>
            </p:txBody>
          </p:sp>
          <p:sp>
            <p:nvSpPr>
              <p:cNvPr id="24" name="文本框 23">
                <a:extLst>
                  <a:ext uri="{FF2B5EF4-FFF2-40B4-BE49-F238E27FC236}">
                    <a16:creationId xmlns:a16="http://schemas.microsoft.com/office/drawing/2014/main" id="{025474DD-9326-4320-5588-9ACF01C74FA3}"/>
                  </a:ext>
                </a:extLst>
              </p:cNvPr>
              <p:cNvSpPr txBox="1"/>
              <p:nvPr/>
            </p:nvSpPr>
            <p:spPr>
              <a:xfrm>
                <a:off x="2456540" y="4446007"/>
                <a:ext cx="1410514" cy="276999"/>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alpha val="20000"/>
                      </a:schemeClr>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KEYWORD TITLE</a:t>
                </a:r>
                <a:endParaRPr kumimoji="0" lang="zh-CN" altLang="en-US" sz="1200" b="0" i="0" u="none" strike="noStrike" kern="1200" cap="none" spc="0" normalizeH="0" baseline="0" noProof="0" dirty="0">
                  <a:ln>
                    <a:noFill/>
                  </a:ln>
                  <a:solidFill>
                    <a:schemeClr val="tx1">
                      <a:alpha val="20000"/>
                    </a:schemeClr>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endParaRPr>
              </a:p>
            </p:txBody>
          </p:sp>
          <p:grpSp>
            <p:nvGrpSpPr>
              <p:cNvPr id="25" name="组合 24">
                <a:extLst>
                  <a:ext uri="{FF2B5EF4-FFF2-40B4-BE49-F238E27FC236}">
                    <a16:creationId xmlns:a16="http://schemas.microsoft.com/office/drawing/2014/main" id="{AAD03FE1-66AE-2B61-A522-709B5744ECD9}"/>
                  </a:ext>
                </a:extLst>
              </p:cNvPr>
              <p:cNvGrpSpPr/>
              <p:nvPr/>
            </p:nvGrpSpPr>
            <p:grpSpPr>
              <a:xfrm rot="5400000">
                <a:off x="5470865" y="4459492"/>
                <a:ext cx="121554" cy="250033"/>
                <a:chOff x="-952500" y="928685"/>
                <a:chExt cx="473109" cy="973174"/>
              </a:xfrm>
            </p:grpSpPr>
            <p:sp>
              <p:nvSpPr>
                <p:cNvPr id="26" name="L 形 25">
                  <a:extLst>
                    <a:ext uri="{FF2B5EF4-FFF2-40B4-BE49-F238E27FC236}">
                      <a16:creationId xmlns:a16="http://schemas.microsoft.com/office/drawing/2014/main" id="{3E76AAF5-2069-9E37-DFB5-EF557C9C1490}"/>
                    </a:ext>
                  </a:extLst>
                </p:cNvPr>
                <p:cNvSpPr/>
                <p:nvPr/>
              </p:nvSpPr>
              <p:spPr>
                <a:xfrm rot="18955421">
                  <a:off x="-952500" y="1428750"/>
                  <a:ext cx="473109" cy="473109"/>
                </a:xfrm>
                <a:prstGeom prst="corner">
                  <a:avLst>
                    <a:gd name="adj1" fmla="val 19801"/>
                    <a:gd name="adj2" fmla="val 17788"/>
                  </a:avLst>
                </a:prstGeom>
                <a:solidFill>
                  <a:srgbClr val="1F81E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27" name="L 形 26">
                  <a:extLst>
                    <a:ext uri="{FF2B5EF4-FFF2-40B4-BE49-F238E27FC236}">
                      <a16:creationId xmlns:a16="http://schemas.microsoft.com/office/drawing/2014/main" id="{5FCD9257-873E-A7DB-01A6-D029073412E8}"/>
                    </a:ext>
                  </a:extLst>
                </p:cNvPr>
                <p:cNvSpPr/>
                <p:nvPr/>
              </p:nvSpPr>
              <p:spPr>
                <a:xfrm rot="18955421">
                  <a:off x="-952500" y="1176337"/>
                  <a:ext cx="473109" cy="473109"/>
                </a:xfrm>
                <a:prstGeom prst="corner">
                  <a:avLst>
                    <a:gd name="adj1" fmla="val 19801"/>
                    <a:gd name="adj2" fmla="val 17788"/>
                  </a:avLst>
                </a:prstGeom>
                <a:solidFill>
                  <a:srgbClr val="1F81E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28" name="L 形 27">
                  <a:extLst>
                    <a:ext uri="{FF2B5EF4-FFF2-40B4-BE49-F238E27FC236}">
                      <a16:creationId xmlns:a16="http://schemas.microsoft.com/office/drawing/2014/main" id="{242810B4-0229-D77C-1531-A37831F5F586}"/>
                    </a:ext>
                  </a:extLst>
                </p:cNvPr>
                <p:cNvSpPr/>
                <p:nvPr/>
              </p:nvSpPr>
              <p:spPr>
                <a:xfrm rot="18955421">
                  <a:off x="-952500" y="928685"/>
                  <a:ext cx="473109" cy="473109"/>
                </a:xfrm>
                <a:prstGeom prst="corner">
                  <a:avLst>
                    <a:gd name="adj1" fmla="val 19801"/>
                    <a:gd name="adj2" fmla="val 17788"/>
                  </a:avLst>
                </a:prstGeom>
                <a:solidFill>
                  <a:srgbClr val="1F81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grpSp>
        </p:grpSp>
        <p:sp>
          <p:nvSpPr>
            <p:cNvPr id="19" name="任意多边形: 形状 18">
              <a:extLst>
                <a:ext uri="{FF2B5EF4-FFF2-40B4-BE49-F238E27FC236}">
                  <a16:creationId xmlns:a16="http://schemas.microsoft.com/office/drawing/2014/main" id="{A6BFAC14-510F-3D2D-2EA6-BB7E24F52E1E}"/>
                </a:ext>
              </a:extLst>
            </p:cNvPr>
            <p:cNvSpPr/>
            <p:nvPr/>
          </p:nvSpPr>
          <p:spPr>
            <a:xfrm>
              <a:off x="6884118" y="4022350"/>
              <a:ext cx="2312918" cy="295494"/>
            </a:xfrm>
            <a:custGeom>
              <a:avLst/>
              <a:gdLst>
                <a:gd name="connsiteX0" fmla="*/ 0 w 2312918"/>
                <a:gd name="connsiteY0" fmla="*/ 0 h 347000"/>
                <a:gd name="connsiteX1" fmla="*/ 2312918 w 2312918"/>
                <a:gd name="connsiteY1" fmla="*/ 0 h 347000"/>
                <a:gd name="connsiteX2" fmla="*/ 2285812 w 2312918"/>
                <a:gd name="connsiteY2" fmla="*/ 134262 h 347000"/>
                <a:gd name="connsiteX3" fmla="*/ 1964864 w 2312918"/>
                <a:gd name="connsiteY3" fmla="*/ 347000 h 347000"/>
                <a:gd name="connsiteX4" fmla="*/ 348053 w 2312918"/>
                <a:gd name="connsiteY4" fmla="*/ 346999 h 347000"/>
                <a:gd name="connsiteX5" fmla="*/ 27106 w 2312918"/>
                <a:gd name="connsiteY5" fmla="*/ 134261 h 34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2918" h="347000">
                  <a:moveTo>
                    <a:pt x="0" y="0"/>
                  </a:moveTo>
                  <a:lnTo>
                    <a:pt x="2312918" y="0"/>
                  </a:lnTo>
                  <a:lnTo>
                    <a:pt x="2285812" y="134262"/>
                  </a:lnTo>
                  <a:cubicBezTo>
                    <a:pt x="2232934" y="259279"/>
                    <a:pt x="2109143" y="347000"/>
                    <a:pt x="1964864" y="347000"/>
                  </a:cubicBezTo>
                  <a:lnTo>
                    <a:pt x="348053" y="346999"/>
                  </a:lnTo>
                  <a:cubicBezTo>
                    <a:pt x="203774" y="346999"/>
                    <a:pt x="79984" y="259278"/>
                    <a:pt x="27106" y="134261"/>
                  </a:cubicBezTo>
                  <a:close/>
                </a:path>
              </a:pathLst>
            </a:custGeom>
            <a:gradFill flip="none" rotWithShape="1">
              <a:gsLst>
                <a:gs pos="0">
                  <a:srgbClr val="4F9CE8">
                    <a:alpha val="0"/>
                  </a:srgbClr>
                </a:gs>
                <a:gs pos="38000">
                  <a:srgbClr val="1F81E2">
                    <a:alpha val="30000"/>
                  </a:srgbClr>
                </a:gs>
                <a:gs pos="98000">
                  <a:srgbClr val="1045B3">
                    <a:alpha val="9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Bold" panose="020B0800000000000000" pitchFamily="34" charset="-122"/>
                <a:ea typeface="思源黑体 CN Bold" panose="020B0800000000000000" pitchFamily="34" charset="-122"/>
              </a:endParaRPr>
            </a:p>
          </p:txBody>
        </p:sp>
      </p:grpSp>
      <p:grpSp>
        <p:nvGrpSpPr>
          <p:cNvPr id="29" name="组合 28">
            <a:extLst>
              <a:ext uri="{FF2B5EF4-FFF2-40B4-BE49-F238E27FC236}">
                <a16:creationId xmlns:a16="http://schemas.microsoft.com/office/drawing/2014/main" id="{67226CCA-732C-93F2-3D3B-008DC7FA98AD}"/>
              </a:ext>
            </a:extLst>
          </p:cNvPr>
          <p:cNvGrpSpPr/>
          <p:nvPr/>
        </p:nvGrpSpPr>
        <p:grpSpPr>
          <a:xfrm>
            <a:off x="6358134" y="3767172"/>
            <a:ext cx="5025829" cy="2033698"/>
            <a:chOff x="6426559" y="4022349"/>
            <a:chExt cx="5025829" cy="2033698"/>
          </a:xfrm>
        </p:grpSpPr>
        <p:sp>
          <p:nvSpPr>
            <p:cNvPr id="30" name="任意多边形: 形状 29">
              <a:extLst>
                <a:ext uri="{FF2B5EF4-FFF2-40B4-BE49-F238E27FC236}">
                  <a16:creationId xmlns:a16="http://schemas.microsoft.com/office/drawing/2014/main" id="{292D0399-696B-F8E7-2077-351D87C10D9B}"/>
                </a:ext>
              </a:extLst>
            </p:cNvPr>
            <p:cNvSpPr/>
            <p:nvPr/>
          </p:nvSpPr>
          <p:spPr>
            <a:xfrm>
              <a:off x="6724574" y="4022349"/>
              <a:ext cx="319088" cy="163513"/>
            </a:xfrm>
            <a:custGeom>
              <a:avLst/>
              <a:gdLst>
                <a:gd name="connsiteX0" fmla="*/ 159544 w 319088"/>
                <a:gd name="connsiteY0" fmla="*/ 0 h 163513"/>
                <a:gd name="connsiteX1" fmla="*/ 319088 w 319088"/>
                <a:gd name="connsiteY1" fmla="*/ 159544 h 163513"/>
                <a:gd name="connsiteX2" fmla="*/ 318287 w 319088"/>
                <a:gd name="connsiteY2" fmla="*/ 163513 h 163513"/>
                <a:gd name="connsiteX3" fmla="*/ 802 w 319088"/>
                <a:gd name="connsiteY3" fmla="*/ 163513 h 163513"/>
                <a:gd name="connsiteX4" fmla="*/ 0 w 319088"/>
                <a:gd name="connsiteY4" fmla="*/ 159544 h 163513"/>
                <a:gd name="connsiteX5" fmla="*/ 159544 w 319088"/>
                <a:gd name="connsiteY5" fmla="*/ 0 h 16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088" h="163513">
                  <a:moveTo>
                    <a:pt x="159544" y="0"/>
                  </a:moveTo>
                  <a:cubicBezTo>
                    <a:pt x="247658" y="0"/>
                    <a:pt x="319088" y="71430"/>
                    <a:pt x="319088" y="159544"/>
                  </a:cubicBezTo>
                  <a:lnTo>
                    <a:pt x="318287" y="163513"/>
                  </a:lnTo>
                  <a:lnTo>
                    <a:pt x="802" y="163513"/>
                  </a:lnTo>
                  <a:lnTo>
                    <a:pt x="0" y="159544"/>
                  </a:lnTo>
                  <a:cubicBezTo>
                    <a:pt x="0" y="71430"/>
                    <a:pt x="71430" y="0"/>
                    <a:pt x="159544"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31" name="任意多边形: 形状 30">
              <a:extLst>
                <a:ext uri="{FF2B5EF4-FFF2-40B4-BE49-F238E27FC236}">
                  <a16:creationId xmlns:a16="http://schemas.microsoft.com/office/drawing/2014/main" id="{22F4988F-9F32-D6F1-0D26-D35035D3F6BE}"/>
                </a:ext>
              </a:extLst>
            </p:cNvPr>
            <p:cNvSpPr/>
            <p:nvPr/>
          </p:nvSpPr>
          <p:spPr>
            <a:xfrm>
              <a:off x="9037492" y="4022350"/>
              <a:ext cx="319088" cy="163513"/>
            </a:xfrm>
            <a:custGeom>
              <a:avLst/>
              <a:gdLst>
                <a:gd name="connsiteX0" fmla="*/ 159544 w 319088"/>
                <a:gd name="connsiteY0" fmla="*/ 0 h 163513"/>
                <a:gd name="connsiteX1" fmla="*/ 319088 w 319088"/>
                <a:gd name="connsiteY1" fmla="*/ 159544 h 163513"/>
                <a:gd name="connsiteX2" fmla="*/ 318287 w 319088"/>
                <a:gd name="connsiteY2" fmla="*/ 163513 h 163513"/>
                <a:gd name="connsiteX3" fmla="*/ 802 w 319088"/>
                <a:gd name="connsiteY3" fmla="*/ 163513 h 163513"/>
                <a:gd name="connsiteX4" fmla="*/ 0 w 319088"/>
                <a:gd name="connsiteY4" fmla="*/ 159544 h 163513"/>
                <a:gd name="connsiteX5" fmla="*/ 159544 w 319088"/>
                <a:gd name="connsiteY5" fmla="*/ 0 h 16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088" h="163513">
                  <a:moveTo>
                    <a:pt x="159544" y="0"/>
                  </a:moveTo>
                  <a:cubicBezTo>
                    <a:pt x="247658" y="0"/>
                    <a:pt x="319088" y="71430"/>
                    <a:pt x="319088" y="159544"/>
                  </a:cubicBezTo>
                  <a:lnTo>
                    <a:pt x="318287" y="163513"/>
                  </a:lnTo>
                  <a:lnTo>
                    <a:pt x="802" y="163513"/>
                  </a:lnTo>
                  <a:lnTo>
                    <a:pt x="0" y="159544"/>
                  </a:lnTo>
                  <a:cubicBezTo>
                    <a:pt x="0" y="71430"/>
                    <a:pt x="71430" y="0"/>
                    <a:pt x="159544"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32" name="矩形 31">
              <a:extLst>
                <a:ext uri="{FF2B5EF4-FFF2-40B4-BE49-F238E27FC236}">
                  <a16:creationId xmlns:a16="http://schemas.microsoft.com/office/drawing/2014/main" id="{BE5B8CE5-A5EF-DF1C-988C-687902579A11}"/>
                </a:ext>
              </a:extLst>
            </p:cNvPr>
            <p:cNvSpPr/>
            <p:nvPr/>
          </p:nvSpPr>
          <p:spPr>
            <a:xfrm>
              <a:off x="6426559" y="4106597"/>
              <a:ext cx="5025829" cy="1949450"/>
            </a:xfrm>
            <a:prstGeom prst="rect">
              <a:avLst/>
            </a:prstGeom>
            <a:solidFill>
              <a:schemeClr val="bg1"/>
            </a:solidFill>
            <a:ln w="25400">
              <a:solidFill>
                <a:srgbClr val="1045B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grpSp>
          <p:nvGrpSpPr>
            <p:cNvPr id="33" name="组合 32">
              <a:extLst>
                <a:ext uri="{FF2B5EF4-FFF2-40B4-BE49-F238E27FC236}">
                  <a16:creationId xmlns:a16="http://schemas.microsoft.com/office/drawing/2014/main" id="{8E9EB70A-A948-29A3-142D-5CFEC111AB99}"/>
                </a:ext>
              </a:extLst>
            </p:cNvPr>
            <p:cNvGrpSpPr/>
            <p:nvPr/>
          </p:nvGrpSpPr>
          <p:grpSpPr>
            <a:xfrm>
              <a:off x="6550118" y="4384452"/>
              <a:ext cx="4778710" cy="1584240"/>
              <a:chOff x="1063290" y="4384452"/>
              <a:chExt cx="4778710" cy="1584240"/>
            </a:xfrm>
          </p:grpSpPr>
          <p:sp>
            <p:nvSpPr>
              <p:cNvPr id="35" name="文本框 34">
                <a:extLst>
                  <a:ext uri="{FF2B5EF4-FFF2-40B4-BE49-F238E27FC236}">
                    <a16:creationId xmlns:a16="http://schemas.microsoft.com/office/drawing/2014/main" id="{9D95228A-3ECD-9131-EBCB-BBEBB3E744D2}"/>
                  </a:ext>
                </a:extLst>
              </p:cNvPr>
              <p:cNvSpPr txBox="1"/>
              <p:nvPr/>
            </p:nvSpPr>
            <p:spPr>
              <a:xfrm>
                <a:off x="1063290" y="4853387"/>
                <a:ext cx="4778710" cy="557140"/>
              </a:xfrm>
              <a:prstGeom prst="rect">
                <a:avLst/>
              </a:prstGeom>
              <a:noFill/>
              <a:effectLst/>
            </p:spPr>
            <p:txBody>
              <a:bodyPr wrap="square" lIns="91440" tIns="45720" rIns="91440" bIns="45720" rtlCol="0">
                <a:spAutoFit/>
              </a:bodyPr>
              <a:lstStyle/>
              <a:p>
                <a:pPr marL="171450" marR="0" lvl="0" indent="-171450" defTabSz="914400" rtl="0" eaLnBrk="1" fontAlgn="auto" latinLnBrk="0" hangingPunct="1">
                  <a:lnSpc>
                    <a:spcPct val="130000"/>
                  </a:lnSpc>
                  <a:buClrTx/>
                  <a:buSzTx/>
                  <a:buFont typeface="Arial" panose="020B0604020202020204" pitchFamily="34" charset="0"/>
                  <a:buChar char="•"/>
                  <a:tabLst/>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200" b="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POSans R" panose="00020600040101010101" pitchFamily="18" charset="-122"/>
                </a:endParaRPr>
              </a:p>
            </p:txBody>
          </p:sp>
          <p:sp>
            <p:nvSpPr>
              <p:cNvPr id="36" name="文本框 35">
                <a:extLst>
                  <a:ext uri="{FF2B5EF4-FFF2-40B4-BE49-F238E27FC236}">
                    <a16:creationId xmlns:a16="http://schemas.microsoft.com/office/drawing/2014/main" id="{05FF7DC2-EE71-92E6-F1B3-ED5A19FE028F}"/>
                  </a:ext>
                </a:extLst>
              </p:cNvPr>
              <p:cNvSpPr txBox="1"/>
              <p:nvPr/>
            </p:nvSpPr>
            <p:spPr>
              <a:xfrm>
                <a:off x="1063290" y="4384452"/>
                <a:ext cx="1467068" cy="4001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关键词标题</a:t>
                </a:r>
              </a:p>
            </p:txBody>
          </p:sp>
          <p:cxnSp>
            <p:nvCxnSpPr>
              <p:cNvPr id="37" name="直接连接符 36">
                <a:extLst>
                  <a:ext uri="{FF2B5EF4-FFF2-40B4-BE49-F238E27FC236}">
                    <a16:creationId xmlns:a16="http://schemas.microsoft.com/office/drawing/2014/main" id="{5A66C49B-5D20-BB21-3796-1F0108A329DD}"/>
                  </a:ext>
                </a:extLst>
              </p:cNvPr>
              <p:cNvCxnSpPr/>
              <p:nvPr/>
            </p:nvCxnSpPr>
            <p:spPr>
              <a:xfrm>
                <a:off x="1157842" y="4818975"/>
                <a:ext cx="2428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CD50B5F-B28E-009E-D820-1C080E0BFC43}"/>
                  </a:ext>
                </a:extLst>
              </p:cNvPr>
              <p:cNvSpPr txBox="1"/>
              <p:nvPr/>
            </p:nvSpPr>
            <p:spPr>
              <a:xfrm>
                <a:off x="1063290" y="5411552"/>
                <a:ext cx="4778710" cy="557140"/>
              </a:xfrm>
              <a:prstGeom prst="rect">
                <a:avLst/>
              </a:prstGeom>
              <a:noFill/>
              <a:effectLst/>
            </p:spPr>
            <p:txBody>
              <a:bodyPr wrap="square" lIns="91440" tIns="45720" rIns="91440" bIns="45720" rtlCol="0">
                <a:spAutoFit/>
              </a:bodyPr>
              <a:lstStyle/>
              <a:p>
                <a:pPr marL="171450" marR="0" lvl="0" indent="-171450" defTabSz="914400" rtl="0" eaLnBrk="1" fontAlgn="auto" latinLnBrk="0" hangingPunct="1">
                  <a:lnSpc>
                    <a:spcPct val="130000"/>
                  </a:lnSpc>
                  <a:buClrTx/>
                  <a:buSzTx/>
                  <a:buFont typeface="Arial" panose="020B0604020202020204" pitchFamily="34" charset="0"/>
                  <a:buChar char="•"/>
                  <a:tabLst/>
                  <a:defRPr/>
                </a:pPr>
                <a:r>
                  <a:rPr kumimoji="0" lang="zh-CN" altLang="en-US" sz="1200" b="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POSans R" panose="00020600040101010101" pitchFamily="18" charset="-122"/>
                  </a:rPr>
                  <a:t>在这里输入你的正文，阐述与关键词标题相关的具体内容，若字数太多酌情先删减文案，再缩小字号</a:t>
                </a:r>
                <a:endParaRPr kumimoji="0" lang="en-US" altLang="zh-CN" sz="1200" b="0" i="0" u="none" strike="noStrike" kern="1200" cap="none"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OPPOSans R" panose="00020600040101010101" pitchFamily="18" charset="-122"/>
                </a:endParaRPr>
              </a:p>
            </p:txBody>
          </p:sp>
          <p:sp>
            <p:nvSpPr>
              <p:cNvPr id="39" name="文本框 38">
                <a:extLst>
                  <a:ext uri="{FF2B5EF4-FFF2-40B4-BE49-F238E27FC236}">
                    <a16:creationId xmlns:a16="http://schemas.microsoft.com/office/drawing/2014/main" id="{4FDE7730-AB9F-A753-EB73-4EE31F01F7F2}"/>
                  </a:ext>
                </a:extLst>
              </p:cNvPr>
              <p:cNvSpPr txBox="1"/>
              <p:nvPr/>
            </p:nvSpPr>
            <p:spPr>
              <a:xfrm>
                <a:off x="2456540" y="4446007"/>
                <a:ext cx="1410514" cy="276999"/>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alpha val="20000"/>
                      </a:schemeClr>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KEYWORD TITLE</a:t>
                </a:r>
                <a:endParaRPr kumimoji="0" lang="zh-CN" altLang="en-US" sz="1200" b="0" i="0" u="none" strike="noStrike" kern="1200" cap="none" spc="0" normalizeH="0" baseline="0" noProof="0" dirty="0">
                  <a:ln>
                    <a:noFill/>
                  </a:ln>
                  <a:solidFill>
                    <a:schemeClr val="tx1">
                      <a:alpha val="20000"/>
                    </a:schemeClr>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endParaRPr>
              </a:p>
            </p:txBody>
          </p:sp>
          <p:grpSp>
            <p:nvGrpSpPr>
              <p:cNvPr id="40" name="组合 39">
                <a:extLst>
                  <a:ext uri="{FF2B5EF4-FFF2-40B4-BE49-F238E27FC236}">
                    <a16:creationId xmlns:a16="http://schemas.microsoft.com/office/drawing/2014/main" id="{B460360D-9215-12C4-52ED-9986DE523299}"/>
                  </a:ext>
                </a:extLst>
              </p:cNvPr>
              <p:cNvGrpSpPr/>
              <p:nvPr/>
            </p:nvGrpSpPr>
            <p:grpSpPr>
              <a:xfrm rot="5400000">
                <a:off x="5470865" y="4459492"/>
                <a:ext cx="121554" cy="250033"/>
                <a:chOff x="-952500" y="928685"/>
                <a:chExt cx="473109" cy="973174"/>
              </a:xfrm>
            </p:grpSpPr>
            <p:sp>
              <p:nvSpPr>
                <p:cNvPr id="41" name="L 形 40">
                  <a:extLst>
                    <a:ext uri="{FF2B5EF4-FFF2-40B4-BE49-F238E27FC236}">
                      <a16:creationId xmlns:a16="http://schemas.microsoft.com/office/drawing/2014/main" id="{49EEB26E-737A-3DEB-AE49-ECABF1EC56DF}"/>
                    </a:ext>
                  </a:extLst>
                </p:cNvPr>
                <p:cNvSpPr/>
                <p:nvPr/>
              </p:nvSpPr>
              <p:spPr>
                <a:xfrm rot="18955421">
                  <a:off x="-952500" y="1428750"/>
                  <a:ext cx="473109" cy="473109"/>
                </a:xfrm>
                <a:prstGeom prst="corner">
                  <a:avLst>
                    <a:gd name="adj1" fmla="val 19801"/>
                    <a:gd name="adj2" fmla="val 17788"/>
                  </a:avLst>
                </a:prstGeom>
                <a:solidFill>
                  <a:srgbClr val="1F81E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42" name="L 形 41">
                  <a:extLst>
                    <a:ext uri="{FF2B5EF4-FFF2-40B4-BE49-F238E27FC236}">
                      <a16:creationId xmlns:a16="http://schemas.microsoft.com/office/drawing/2014/main" id="{08E1A92C-9600-4EF5-F44C-6A3E98172C10}"/>
                    </a:ext>
                  </a:extLst>
                </p:cNvPr>
                <p:cNvSpPr/>
                <p:nvPr/>
              </p:nvSpPr>
              <p:spPr>
                <a:xfrm rot="18955421">
                  <a:off x="-952500" y="1176337"/>
                  <a:ext cx="473109" cy="473109"/>
                </a:xfrm>
                <a:prstGeom prst="corner">
                  <a:avLst>
                    <a:gd name="adj1" fmla="val 19801"/>
                    <a:gd name="adj2" fmla="val 17788"/>
                  </a:avLst>
                </a:prstGeom>
                <a:solidFill>
                  <a:srgbClr val="1F81E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43" name="L 形 42">
                  <a:extLst>
                    <a:ext uri="{FF2B5EF4-FFF2-40B4-BE49-F238E27FC236}">
                      <a16:creationId xmlns:a16="http://schemas.microsoft.com/office/drawing/2014/main" id="{EC100FBC-E1FD-AC40-2388-C3E89D0E0BDB}"/>
                    </a:ext>
                  </a:extLst>
                </p:cNvPr>
                <p:cNvSpPr/>
                <p:nvPr/>
              </p:nvSpPr>
              <p:spPr>
                <a:xfrm rot="18955421">
                  <a:off x="-952500" y="928685"/>
                  <a:ext cx="473109" cy="473109"/>
                </a:xfrm>
                <a:prstGeom prst="corner">
                  <a:avLst>
                    <a:gd name="adj1" fmla="val 19801"/>
                    <a:gd name="adj2" fmla="val 17788"/>
                  </a:avLst>
                </a:prstGeom>
                <a:solidFill>
                  <a:srgbClr val="1F81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grpSp>
        </p:grpSp>
        <p:sp>
          <p:nvSpPr>
            <p:cNvPr id="34" name="任意多边形: 形状 33">
              <a:extLst>
                <a:ext uri="{FF2B5EF4-FFF2-40B4-BE49-F238E27FC236}">
                  <a16:creationId xmlns:a16="http://schemas.microsoft.com/office/drawing/2014/main" id="{32346962-7DCB-D9C0-61B2-70911F9589C3}"/>
                </a:ext>
              </a:extLst>
            </p:cNvPr>
            <p:cNvSpPr/>
            <p:nvPr/>
          </p:nvSpPr>
          <p:spPr>
            <a:xfrm>
              <a:off x="6884118" y="4022350"/>
              <a:ext cx="2312918" cy="295494"/>
            </a:xfrm>
            <a:custGeom>
              <a:avLst/>
              <a:gdLst>
                <a:gd name="connsiteX0" fmla="*/ 0 w 2312918"/>
                <a:gd name="connsiteY0" fmla="*/ 0 h 347000"/>
                <a:gd name="connsiteX1" fmla="*/ 2312918 w 2312918"/>
                <a:gd name="connsiteY1" fmla="*/ 0 h 347000"/>
                <a:gd name="connsiteX2" fmla="*/ 2285812 w 2312918"/>
                <a:gd name="connsiteY2" fmla="*/ 134262 h 347000"/>
                <a:gd name="connsiteX3" fmla="*/ 1964864 w 2312918"/>
                <a:gd name="connsiteY3" fmla="*/ 347000 h 347000"/>
                <a:gd name="connsiteX4" fmla="*/ 348053 w 2312918"/>
                <a:gd name="connsiteY4" fmla="*/ 346999 h 347000"/>
                <a:gd name="connsiteX5" fmla="*/ 27106 w 2312918"/>
                <a:gd name="connsiteY5" fmla="*/ 134261 h 34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2918" h="347000">
                  <a:moveTo>
                    <a:pt x="0" y="0"/>
                  </a:moveTo>
                  <a:lnTo>
                    <a:pt x="2312918" y="0"/>
                  </a:lnTo>
                  <a:lnTo>
                    <a:pt x="2285812" y="134262"/>
                  </a:lnTo>
                  <a:cubicBezTo>
                    <a:pt x="2232934" y="259279"/>
                    <a:pt x="2109143" y="347000"/>
                    <a:pt x="1964864" y="347000"/>
                  </a:cubicBezTo>
                  <a:lnTo>
                    <a:pt x="348053" y="346999"/>
                  </a:lnTo>
                  <a:cubicBezTo>
                    <a:pt x="203774" y="346999"/>
                    <a:pt x="79984" y="259278"/>
                    <a:pt x="27106" y="134261"/>
                  </a:cubicBezTo>
                  <a:close/>
                </a:path>
              </a:pathLst>
            </a:custGeom>
            <a:gradFill flip="none" rotWithShape="1">
              <a:gsLst>
                <a:gs pos="0">
                  <a:srgbClr val="4F9CE8">
                    <a:alpha val="0"/>
                  </a:srgbClr>
                </a:gs>
                <a:gs pos="38000">
                  <a:srgbClr val="1F81E2">
                    <a:alpha val="30000"/>
                  </a:srgbClr>
                </a:gs>
                <a:gs pos="98000">
                  <a:srgbClr val="1045B3">
                    <a:alpha val="9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Bold" panose="020B0800000000000000" pitchFamily="34" charset="-122"/>
                <a:ea typeface="思源黑体 CN Bold" panose="020B0800000000000000" pitchFamily="34" charset="-122"/>
              </a:endParaRPr>
            </a:p>
          </p:txBody>
        </p:sp>
      </p:grpSp>
    </p:spTree>
    <p:extLst>
      <p:ext uri="{BB962C8B-B14F-4D97-AF65-F5344CB8AC3E}">
        <p14:creationId xmlns:p14="http://schemas.microsoft.com/office/powerpoint/2010/main" val="3992566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56FF0387-9A63-C06C-788D-C75898C7CA8C}"/>
              </a:ext>
            </a:extLst>
          </p:cNvPr>
          <p:cNvSpPr/>
          <p:nvPr/>
        </p:nvSpPr>
        <p:spPr>
          <a:xfrm>
            <a:off x="704533" y="806158"/>
            <a:ext cx="10782933" cy="5224248"/>
          </a:xfrm>
          <a:prstGeom prst="roundRect">
            <a:avLst>
              <a:gd name="adj" fmla="val 6818"/>
            </a:avLst>
          </a:prstGeom>
          <a:solidFill>
            <a:schemeClr val="bg1"/>
          </a:solidFill>
          <a:ln w="38100">
            <a:noFill/>
          </a:ln>
          <a:effectLst>
            <a:glow rad="177800">
              <a:schemeClr val="bg1">
                <a:lumMod val="8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5" name="椭圆 4">
            <a:extLst>
              <a:ext uri="{FF2B5EF4-FFF2-40B4-BE49-F238E27FC236}">
                <a16:creationId xmlns:a16="http://schemas.microsoft.com/office/drawing/2014/main" id="{3D7C2468-0DF2-A5CD-DF13-A7866A3C066E}"/>
              </a:ext>
            </a:extLst>
          </p:cNvPr>
          <p:cNvSpPr/>
          <p:nvPr/>
        </p:nvSpPr>
        <p:spPr>
          <a:xfrm>
            <a:off x="10398051" y="2255520"/>
            <a:ext cx="220368" cy="220368"/>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6" name="椭圆 5">
            <a:extLst>
              <a:ext uri="{FF2B5EF4-FFF2-40B4-BE49-F238E27FC236}">
                <a16:creationId xmlns:a16="http://schemas.microsoft.com/office/drawing/2014/main" id="{E18FA068-3F78-FE4E-7D4E-A340193DF172}"/>
              </a:ext>
            </a:extLst>
          </p:cNvPr>
          <p:cNvSpPr/>
          <p:nvPr/>
        </p:nvSpPr>
        <p:spPr>
          <a:xfrm>
            <a:off x="-533717" y="-907202"/>
            <a:ext cx="2863324" cy="2863324"/>
          </a:xfrm>
          <a:prstGeom prst="ellipse">
            <a:avLst/>
          </a:prstGeom>
          <a:gradFill>
            <a:gsLst>
              <a:gs pos="0">
                <a:schemeClr val="accent5">
                  <a:lumMod val="20000"/>
                  <a:lumOff val="80000"/>
                  <a:alpha val="75000"/>
                </a:schemeClr>
              </a:gs>
              <a:gs pos="98000">
                <a:srgbClr val="4F9CE8">
                  <a:alpha val="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8" name="椭圆 7">
            <a:extLst>
              <a:ext uri="{FF2B5EF4-FFF2-40B4-BE49-F238E27FC236}">
                <a16:creationId xmlns:a16="http://schemas.microsoft.com/office/drawing/2014/main" id="{984526F4-377C-A802-A08A-8B670D0AD7E1}"/>
              </a:ext>
            </a:extLst>
          </p:cNvPr>
          <p:cNvSpPr/>
          <p:nvPr/>
        </p:nvSpPr>
        <p:spPr>
          <a:xfrm>
            <a:off x="10076725" y="6325625"/>
            <a:ext cx="1573581" cy="1573581"/>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7" name="椭圆 6">
            <a:extLst>
              <a:ext uri="{FF2B5EF4-FFF2-40B4-BE49-F238E27FC236}">
                <a16:creationId xmlns:a16="http://schemas.microsoft.com/office/drawing/2014/main" id="{B76D1A44-C206-5B49-CB45-F8D9B7530AA4}"/>
              </a:ext>
            </a:extLst>
          </p:cNvPr>
          <p:cNvSpPr/>
          <p:nvPr/>
        </p:nvSpPr>
        <p:spPr>
          <a:xfrm>
            <a:off x="10618419" y="2514737"/>
            <a:ext cx="421851" cy="421851"/>
          </a:xfrm>
          <a:prstGeom prst="ellipse">
            <a:avLst/>
          </a:prstGeom>
          <a:gradFill>
            <a:gsLst>
              <a:gs pos="0">
                <a:schemeClr val="accent5">
                  <a:lumMod val="20000"/>
                  <a:lumOff val="80000"/>
                </a:schemeClr>
              </a:gs>
              <a:gs pos="38000">
                <a:schemeClr val="accent5">
                  <a:lumMod val="60000"/>
                  <a:lumOff val="40000"/>
                </a:schemeClr>
              </a:gs>
              <a:gs pos="85000">
                <a:srgbClr val="4F9CE8"/>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20" name="文本框 19">
            <a:extLst>
              <a:ext uri="{FF2B5EF4-FFF2-40B4-BE49-F238E27FC236}">
                <a16:creationId xmlns:a16="http://schemas.microsoft.com/office/drawing/2014/main" id="{25E90F5E-2345-3868-A256-82FECE86648A}"/>
              </a:ext>
            </a:extLst>
          </p:cNvPr>
          <p:cNvSpPr txBox="1"/>
          <p:nvPr/>
        </p:nvSpPr>
        <p:spPr>
          <a:xfrm>
            <a:off x="1209006" y="2396190"/>
            <a:ext cx="1354455" cy="1932356"/>
          </a:xfrm>
          <a:custGeom>
            <a:avLst/>
            <a:gdLst/>
            <a:ahLst/>
            <a:cxnLst/>
            <a:rect l="l" t="t" r="r" b="b"/>
            <a:pathLst>
              <a:path w="1354455" h="1932356">
                <a:moveTo>
                  <a:pt x="677227" y="0"/>
                </a:moveTo>
                <a:cubicBezTo>
                  <a:pt x="899960" y="0"/>
                  <a:pt x="1068514" y="82020"/>
                  <a:pt x="1182891" y="246060"/>
                </a:cubicBezTo>
                <a:cubicBezTo>
                  <a:pt x="1297267" y="410099"/>
                  <a:pt x="1354455" y="650139"/>
                  <a:pt x="1354455" y="966178"/>
                </a:cubicBezTo>
                <a:cubicBezTo>
                  <a:pt x="1354455" y="1280713"/>
                  <a:pt x="1297267" y="1520376"/>
                  <a:pt x="1182891" y="1685168"/>
                </a:cubicBezTo>
                <a:cubicBezTo>
                  <a:pt x="1068514" y="1849960"/>
                  <a:pt x="899960" y="1932356"/>
                  <a:pt x="677227" y="1932356"/>
                </a:cubicBezTo>
                <a:cubicBezTo>
                  <a:pt x="454495" y="1932356"/>
                  <a:pt x="285940" y="1849960"/>
                  <a:pt x="171564" y="1685168"/>
                </a:cubicBezTo>
                <a:cubicBezTo>
                  <a:pt x="57188" y="1520376"/>
                  <a:pt x="0" y="1280713"/>
                  <a:pt x="0" y="966178"/>
                </a:cubicBezTo>
                <a:cubicBezTo>
                  <a:pt x="0" y="650139"/>
                  <a:pt x="57188" y="410099"/>
                  <a:pt x="171564" y="246060"/>
                </a:cubicBezTo>
                <a:cubicBezTo>
                  <a:pt x="285940" y="82020"/>
                  <a:pt x="454495" y="0"/>
                  <a:pt x="677227" y="0"/>
                </a:cubicBezTo>
                <a:close/>
                <a:moveTo>
                  <a:pt x="677227" y="275406"/>
                </a:moveTo>
                <a:cubicBezTo>
                  <a:pt x="556831" y="275406"/>
                  <a:pt x="469920" y="330713"/>
                  <a:pt x="416495" y="441327"/>
                </a:cubicBezTo>
                <a:cubicBezTo>
                  <a:pt x="363069" y="551941"/>
                  <a:pt x="336356" y="726891"/>
                  <a:pt x="336356" y="966178"/>
                </a:cubicBezTo>
                <a:cubicBezTo>
                  <a:pt x="336356" y="1205465"/>
                  <a:pt x="363069" y="1380416"/>
                  <a:pt x="416495" y="1491030"/>
                </a:cubicBezTo>
                <a:cubicBezTo>
                  <a:pt x="469920" y="1601643"/>
                  <a:pt x="556831" y="1656950"/>
                  <a:pt x="677227" y="1656950"/>
                </a:cubicBezTo>
                <a:cubicBezTo>
                  <a:pt x="797623" y="1656950"/>
                  <a:pt x="884534" y="1601643"/>
                  <a:pt x="937960" y="1491030"/>
                </a:cubicBezTo>
                <a:cubicBezTo>
                  <a:pt x="991386" y="1380416"/>
                  <a:pt x="1018098" y="1205465"/>
                  <a:pt x="1018098" y="966178"/>
                </a:cubicBezTo>
                <a:cubicBezTo>
                  <a:pt x="1018098" y="726891"/>
                  <a:pt x="991386" y="551941"/>
                  <a:pt x="937960" y="441327"/>
                </a:cubicBezTo>
                <a:cubicBezTo>
                  <a:pt x="884534" y="330713"/>
                  <a:pt x="797623" y="275406"/>
                  <a:pt x="677227" y="275406"/>
                </a:cubicBezTo>
                <a:close/>
              </a:path>
            </a:pathLst>
          </a:custGeom>
          <a:solidFill>
            <a:srgbClr val="0070C0"/>
          </a:solidFill>
          <a:ln>
            <a:noFill/>
          </a:ln>
          <a:effectLst>
            <a:reflection stA="32000" endPos="460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7800" dirty="0">
              <a:solidFill>
                <a:schemeClr val="bg1"/>
              </a:solidFill>
              <a:latin typeface="思源黑体 CN Bold" panose="020B0800000000000000" pitchFamily="34" charset="-122"/>
              <a:ea typeface="思源黑体 CN Bold" panose="020B0800000000000000" pitchFamily="34" charset="-122"/>
            </a:endParaRPr>
          </a:p>
        </p:txBody>
      </p:sp>
      <p:sp>
        <p:nvSpPr>
          <p:cNvPr id="22" name="矩形 21">
            <a:extLst>
              <a:ext uri="{FF2B5EF4-FFF2-40B4-BE49-F238E27FC236}">
                <a16:creationId xmlns:a16="http://schemas.microsoft.com/office/drawing/2014/main" id="{5FE10465-971A-659D-F1B9-9631F7F54C51}"/>
              </a:ext>
            </a:extLst>
          </p:cNvPr>
          <p:cNvSpPr/>
          <p:nvPr/>
        </p:nvSpPr>
        <p:spPr>
          <a:xfrm>
            <a:off x="3721505" y="4018598"/>
            <a:ext cx="7962178" cy="277178"/>
          </a:xfrm>
          <a:prstGeom prst="rect">
            <a:avLst/>
          </a:prstGeom>
          <a:gradFill flip="none" rotWithShape="1">
            <a:gsLst>
              <a:gs pos="0">
                <a:srgbClr val="0070C0"/>
              </a:gs>
              <a:gs pos="85000">
                <a:srgbClr val="0070C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23" name="文本框 22">
            <a:extLst>
              <a:ext uri="{FF2B5EF4-FFF2-40B4-BE49-F238E27FC236}">
                <a16:creationId xmlns:a16="http://schemas.microsoft.com/office/drawing/2014/main" id="{A7FB069C-3F1F-0021-09BB-0E97551C324C}"/>
              </a:ext>
            </a:extLst>
          </p:cNvPr>
          <p:cNvSpPr txBox="1"/>
          <p:nvPr/>
        </p:nvSpPr>
        <p:spPr>
          <a:xfrm>
            <a:off x="3866873" y="2337299"/>
            <a:ext cx="6375497" cy="1862048"/>
          </a:xfrm>
          <a:prstGeom prst="rect">
            <a:avLst/>
          </a:prstGeom>
          <a:noFill/>
        </p:spPr>
        <p:txBody>
          <a:bodyPr wrap="square" rtlCol="0">
            <a:spAutoFit/>
          </a:bodyPr>
          <a:lstStyle/>
          <a:p>
            <a:pPr algn="dist"/>
            <a:r>
              <a:rPr lang="zh-CN" altLang="en-US" sz="11500" dirty="0">
                <a:solidFill>
                  <a:srgbClr val="0070C0"/>
                </a:solidFill>
                <a:effectLst>
                  <a:outerShdw blurRad="50800" dist="38100" dir="2700000" algn="tl" rotWithShape="0">
                    <a:prstClr val="black">
                      <a:alpha val="40000"/>
                    </a:prstClr>
                  </a:outerShdw>
                </a:effectLst>
                <a:latin typeface="思源黑体 CN Bold" panose="020B0800000000000000" pitchFamily="34" charset="-122"/>
                <a:ea typeface="思源黑体 CN Bold" panose="020B0800000000000000" pitchFamily="34" charset="-122"/>
              </a:rPr>
              <a:t>下步计划</a:t>
            </a:r>
          </a:p>
        </p:txBody>
      </p:sp>
      <p:sp>
        <p:nvSpPr>
          <p:cNvPr id="2" name="文本框 1">
            <a:extLst>
              <a:ext uri="{FF2B5EF4-FFF2-40B4-BE49-F238E27FC236}">
                <a16:creationId xmlns:a16="http://schemas.microsoft.com/office/drawing/2014/main" id="{FABFAA86-10AB-4290-5AEB-97731AF5857F}"/>
              </a:ext>
            </a:extLst>
          </p:cNvPr>
          <p:cNvSpPr txBox="1"/>
          <p:nvPr/>
        </p:nvSpPr>
        <p:spPr>
          <a:xfrm>
            <a:off x="2615737" y="2426665"/>
            <a:ext cx="1340911" cy="1871405"/>
          </a:xfrm>
          <a:custGeom>
            <a:avLst/>
            <a:gdLst/>
            <a:ahLst/>
            <a:cxnLst/>
            <a:rect l="l" t="t" r="r" b="b"/>
            <a:pathLst>
              <a:path w="1340911" h="1871405">
                <a:moveTo>
                  <a:pt x="832990" y="0"/>
                </a:moveTo>
                <a:lnTo>
                  <a:pt x="1106138" y="0"/>
                </a:lnTo>
                <a:lnTo>
                  <a:pt x="1106138" y="1196435"/>
                </a:lnTo>
                <a:lnTo>
                  <a:pt x="1340911" y="1196435"/>
                </a:lnTo>
                <a:lnTo>
                  <a:pt x="1340911" y="1474098"/>
                </a:lnTo>
                <a:lnTo>
                  <a:pt x="1106138" y="1474098"/>
                </a:lnTo>
                <a:lnTo>
                  <a:pt x="1106138" y="1871405"/>
                </a:lnTo>
                <a:lnTo>
                  <a:pt x="781069" y="1871405"/>
                </a:lnTo>
                <a:lnTo>
                  <a:pt x="781069" y="1474098"/>
                </a:lnTo>
                <a:lnTo>
                  <a:pt x="0" y="1474098"/>
                </a:lnTo>
                <a:lnTo>
                  <a:pt x="0" y="1246099"/>
                </a:lnTo>
                <a:lnTo>
                  <a:pt x="832990" y="0"/>
                </a:lnTo>
                <a:close/>
                <a:moveTo>
                  <a:pt x="781069" y="544039"/>
                </a:moveTo>
                <a:lnTo>
                  <a:pt x="345386" y="1196435"/>
                </a:lnTo>
                <a:lnTo>
                  <a:pt x="781069" y="1196435"/>
                </a:lnTo>
                <a:lnTo>
                  <a:pt x="781069" y="544039"/>
                </a:lnTo>
                <a:close/>
              </a:path>
            </a:pathLst>
          </a:custGeom>
          <a:solidFill>
            <a:srgbClr val="0070C0"/>
          </a:solidFill>
          <a:ln>
            <a:noFill/>
          </a:ln>
          <a:effectLst>
            <a:reflection blurRad="6350" stA="37000" endPos="480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7800" dirty="0">
              <a:solidFill>
                <a:schemeClr val="bg1"/>
              </a:solidFill>
              <a:latin typeface="思源黑体 CN Bold" panose="020B0800000000000000" pitchFamily="34" charset="-122"/>
              <a:ea typeface="思源黑体 CN Bold" panose="020B0800000000000000" pitchFamily="34" charset="-122"/>
            </a:endParaRPr>
          </a:p>
        </p:txBody>
      </p:sp>
      <p:sp>
        <p:nvSpPr>
          <p:cNvPr id="9" name="任意多边形: 形状 8">
            <a:extLst>
              <a:ext uri="{FF2B5EF4-FFF2-40B4-BE49-F238E27FC236}">
                <a16:creationId xmlns:a16="http://schemas.microsoft.com/office/drawing/2014/main" id="{019629EC-65E8-07DB-DB3F-CABCD4F3C1D4}"/>
              </a:ext>
            </a:extLst>
          </p:cNvPr>
          <p:cNvSpPr/>
          <p:nvPr/>
        </p:nvSpPr>
        <p:spPr>
          <a:xfrm>
            <a:off x="9745591" y="-19593"/>
            <a:ext cx="2474805" cy="1244524"/>
          </a:xfrm>
          <a:custGeom>
            <a:avLst/>
            <a:gdLst>
              <a:gd name="connsiteX0" fmla="*/ 3148 w 3132205"/>
              <a:gd name="connsiteY0" fmla="*/ 0 h 1575116"/>
              <a:gd name="connsiteX1" fmla="*/ 3132205 w 3132205"/>
              <a:gd name="connsiteY1" fmla="*/ 0 h 1575116"/>
              <a:gd name="connsiteX2" fmla="*/ 3132205 w 3132205"/>
              <a:gd name="connsiteY2" fmla="*/ 1536603 h 1575116"/>
              <a:gd name="connsiteX3" fmla="*/ 3095023 w 3132205"/>
              <a:gd name="connsiteY3" fmla="*/ 1547428 h 1575116"/>
              <a:gd name="connsiteX4" fmla="*/ 2929005 w 3132205"/>
              <a:gd name="connsiteY4" fmla="*/ 1574800 h 1575116"/>
              <a:gd name="connsiteX5" fmla="*/ 2065405 w 3132205"/>
              <a:gd name="connsiteY5" fmla="*/ 774700 h 1575116"/>
              <a:gd name="connsiteX6" fmla="*/ 668405 w 3132205"/>
              <a:gd name="connsiteY6" fmla="*/ 673100 h 1575116"/>
              <a:gd name="connsiteX7" fmla="*/ 167 w 3132205"/>
              <a:gd name="connsiteY7" fmla="*/ 14387 h 157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205" h="1575116">
                <a:moveTo>
                  <a:pt x="3148" y="0"/>
                </a:moveTo>
                <a:lnTo>
                  <a:pt x="3132205" y="0"/>
                </a:lnTo>
                <a:lnTo>
                  <a:pt x="3132205" y="1536603"/>
                </a:lnTo>
                <a:lnTo>
                  <a:pt x="3095023" y="1547428"/>
                </a:lnTo>
                <a:cubicBezTo>
                  <a:pt x="3033086" y="1563192"/>
                  <a:pt x="2976895" y="1572684"/>
                  <a:pt x="2929005" y="1574800"/>
                </a:cubicBezTo>
                <a:cubicBezTo>
                  <a:pt x="2545888" y="1591733"/>
                  <a:pt x="2442172" y="924983"/>
                  <a:pt x="2065405" y="774700"/>
                </a:cubicBezTo>
                <a:cubicBezTo>
                  <a:pt x="1688638" y="624417"/>
                  <a:pt x="981672" y="836083"/>
                  <a:pt x="668405" y="673100"/>
                </a:cubicBezTo>
                <a:cubicBezTo>
                  <a:pt x="433455" y="550863"/>
                  <a:pt x="-9855" y="257175"/>
                  <a:pt x="167" y="1438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
        <p:nvSpPr>
          <p:cNvPr id="10" name="任意多边形: 形状 9">
            <a:extLst>
              <a:ext uri="{FF2B5EF4-FFF2-40B4-BE49-F238E27FC236}">
                <a16:creationId xmlns:a16="http://schemas.microsoft.com/office/drawing/2014/main" id="{8D1ECF55-8DD9-539A-3D6F-278EDB460C52}"/>
              </a:ext>
            </a:extLst>
          </p:cNvPr>
          <p:cNvSpPr/>
          <p:nvPr/>
        </p:nvSpPr>
        <p:spPr>
          <a:xfrm flipH="1" flipV="1">
            <a:off x="-28397" y="5918578"/>
            <a:ext cx="2358004" cy="962758"/>
          </a:xfrm>
          <a:custGeom>
            <a:avLst/>
            <a:gdLst>
              <a:gd name="connsiteX0" fmla="*/ 3148 w 3132205"/>
              <a:gd name="connsiteY0" fmla="*/ 0 h 1575116"/>
              <a:gd name="connsiteX1" fmla="*/ 3132205 w 3132205"/>
              <a:gd name="connsiteY1" fmla="*/ 0 h 1575116"/>
              <a:gd name="connsiteX2" fmla="*/ 3132205 w 3132205"/>
              <a:gd name="connsiteY2" fmla="*/ 1536603 h 1575116"/>
              <a:gd name="connsiteX3" fmla="*/ 3095023 w 3132205"/>
              <a:gd name="connsiteY3" fmla="*/ 1547428 h 1575116"/>
              <a:gd name="connsiteX4" fmla="*/ 2929005 w 3132205"/>
              <a:gd name="connsiteY4" fmla="*/ 1574800 h 1575116"/>
              <a:gd name="connsiteX5" fmla="*/ 2065405 w 3132205"/>
              <a:gd name="connsiteY5" fmla="*/ 774700 h 1575116"/>
              <a:gd name="connsiteX6" fmla="*/ 668405 w 3132205"/>
              <a:gd name="connsiteY6" fmla="*/ 673100 h 1575116"/>
              <a:gd name="connsiteX7" fmla="*/ 167 w 3132205"/>
              <a:gd name="connsiteY7" fmla="*/ 14387 h 157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205" h="1575116">
                <a:moveTo>
                  <a:pt x="3148" y="0"/>
                </a:moveTo>
                <a:lnTo>
                  <a:pt x="3132205" y="0"/>
                </a:lnTo>
                <a:lnTo>
                  <a:pt x="3132205" y="1536603"/>
                </a:lnTo>
                <a:lnTo>
                  <a:pt x="3095023" y="1547428"/>
                </a:lnTo>
                <a:cubicBezTo>
                  <a:pt x="3033086" y="1563192"/>
                  <a:pt x="2976895" y="1572684"/>
                  <a:pt x="2929005" y="1574800"/>
                </a:cubicBezTo>
                <a:cubicBezTo>
                  <a:pt x="2545888" y="1591733"/>
                  <a:pt x="2442172" y="924983"/>
                  <a:pt x="2065405" y="774700"/>
                </a:cubicBezTo>
                <a:cubicBezTo>
                  <a:pt x="1688638" y="624417"/>
                  <a:pt x="981672" y="836083"/>
                  <a:pt x="668405" y="673100"/>
                </a:cubicBezTo>
                <a:cubicBezTo>
                  <a:pt x="433455" y="550863"/>
                  <a:pt x="-9855" y="257175"/>
                  <a:pt x="167" y="1438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Tree>
    <p:extLst>
      <p:ext uri="{BB962C8B-B14F-4D97-AF65-F5344CB8AC3E}">
        <p14:creationId xmlns:p14="http://schemas.microsoft.com/office/powerpoint/2010/main" val="151511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E685679A-B243-8FB1-4D58-5426D2A1CA1E}"/>
              </a:ext>
            </a:extLst>
          </p:cNvPr>
          <p:cNvPicPr>
            <a:picLocks noChangeAspect="1"/>
          </p:cNvPicPr>
          <p:nvPr/>
        </p:nvPicPr>
        <p:blipFill rotWithShape="1">
          <a:blip r:embed="rId2">
            <a:extLst>
              <a:ext uri="{28A0092B-C50C-407E-A947-70E740481C1C}">
                <a14:useLocalDpi xmlns:a14="http://schemas.microsoft.com/office/drawing/2010/main" val="0"/>
              </a:ext>
            </a:extLst>
          </a:blip>
          <a:srcRect t="33043"/>
          <a:stretch/>
        </p:blipFill>
        <p:spPr>
          <a:xfrm>
            <a:off x="1415597" y="1559418"/>
            <a:ext cx="9384482" cy="4190901"/>
          </a:xfrm>
          <a:prstGeom prst="roundRect">
            <a:avLst>
              <a:gd name="adj" fmla="val 3686"/>
            </a:avLst>
          </a:prstGeom>
        </p:spPr>
      </p:pic>
      <p:sp>
        <p:nvSpPr>
          <p:cNvPr id="4" name="矩形: 圆角 3">
            <a:extLst>
              <a:ext uri="{FF2B5EF4-FFF2-40B4-BE49-F238E27FC236}">
                <a16:creationId xmlns:a16="http://schemas.microsoft.com/office/drawing/2014/main" id="{CD7B16E0-6086-E102-7FC6-1EA5A39DAFB8}"/>
              </a:ext>
            </a:extLst>
          </p:cNvPr>
          <p:cNvSpPr/>
          <p:nvPr/>
        </p:nvSpPr>
        <p:spPr>
          <a:xfrm>
            <a:off x="1391919" y="1559418"/>
            <a:ext cx="9408160" cy="4190901"/>
          </a:xfrm>
          <a:prstGeom prst="roundRect">
            <a:avLst>
              <a:gd name="adj" fmla="val 4488"/>
            </a:avLst>
          </a:prstGeom>
          <a:solidFill>
            <a:schemeClr val="bg1">
              <a:alpha val="85000"/>
            </a:schemeClr>
          </a:solidFill>
          <a:ln>
            <a:noFill/>
          </a:ln>
          <a:effectLst>
            <a:outerShdw blurRad="190500" dist="50800" dir="5400000" sx="101000" sy="101000" algn="ctr" rotWithShape="0">
              <a:srgbClr val="1F81E2">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下步计划</a:t>
            </a:r>
          </a:p>
        </p:txBody>
      </p:sp>
      <p:sp>
        <p:nvSpPr>
          <p:cNvPr id="5" name="文本框 4">
            <a:extLst>
              <a:ext uri="{FF2B5EF4-FFF2-40B4-BE49-F238E27FC236}">
                <a16:creationId xmlns:a16="http://schemas.microsoft.com/office/drawing/2014/main" id="{029D0868-2F80-C59C-8184-7402684D86B8}"/>
              </a:ext>
            </a:extLst>
          </p:cNvPr>
          <p:cNvSpPr txBox="1"/>
          <p:nvPr/>
        </p:nvSpPr>
        <p:spPr>
          <a:xfrm>
            <a:off x="2296101" y="2863689"/>
            <a:ext cx="7599799" cy="1992405"/>
          </a:xfrm>
          <a:prstGeom prst="rect">
            <a:avLst/>
          </a:prstGeom>
          <a:noFill/>
        </p:spPr>
        <p:txBody>
          <a:bodyPr wrap="square" rtlCol="0">
            <a:spAutoFit/>
          </a:bodyPr>
          <a:lstStyle/>
          <a:p>
            <a:pPr marL="285750" marR="0" lvl="0" indent="-285750" algn="just" defTabSz="914400" rtl="0" eaLnBrk="1" fontAlgn="auto" latinLnBrk="0" hangingPunct="1">
              <a:lnSpc>
                <a:spcPct val="130000"/>
              </a:lnSpc>
              <a:buClrTx/>
              <a:buSzTx/>
              <a:buFont typeface="Arial" panose="020B0604020202020204" pitchFamily="34" charset="0"/>
              <a:buChar char="•"/>
              <a:tabLst/>
              <a:defRPr/>
            </a:pPr>
            <a:r>
              <a:rPr kumimoji="0" lang="zh-CN" altLang="en-US" sz="16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rPr>
              <a:t>在这里输入你的正文阐述与关键词标题相关的具体内容，若字数太多酌情先删减文案，再缩小字号</a:t>
            </a:r>
            <a:r>
              <a:rPr lang="zh-CN" altLang="en-US" sz="16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OPPOSans R" panose="00020600040101010101" pitchFamily="18" charset="-122"/>
              </a:rPr>
              <a:t>。</a:t>
            </a:r>
            <a:endParaRPr lang="en-US" altLang="zh-CN" sz="16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OPPOSans R" panose="00020600040101010101" pitchFamily="18" charset="-122"/>
            </a:endParaRPr>
          </a:p>
          <a:p>
            <a:pPr marL="285750" indent="-285750" algn="just">
              <a:lnSpc>
                <a:spcPct val="130000"/>
              </a:lnSpc>
              <a:buFont typeface="Arial" panose="020B0604020202020204" pitchFamily="34" charset="0"/>
              <a:buChar char="•"/>
              <a:defRPr/>
            </a:pPr>
            <a:r>
              <a:rPr kumimoji="0" lang="zh-CN" altLang="en-US" sz="16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rPr>
              <a:t>在这里输入你的正文阐述与关键词标题相关的具体内容，若字数太多酌情先删减文案，再缩小字号</a:t>
            </a:r>
            <a:r>
              <a:rPr lang="zh-CN" altLang="en-US" sz="16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OPPOSans R" panose="00020600040101010101" pitchFamily="18" charset="-122"/>
              </a:rPr>
              <a:t>。</a:t>
            </a:r>
            <a:endParaRPr kumimoji="0" lang="en-US" altLang="zh-CN" sz="16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endParaRPr>
          </a:p>
          <a:p>
            <a:pPr marL="285750" indent="-285750" algn="just">
              <a:lnSpc>
                <a:spcPct val="130000"/>
              </a:lnSpc>
              <a:buFont typeface="Arial" panose="020B0604020202020204" pitchFamily="34" charset="0"/>
              <a:buChar char="•"/>
              <a:defRPr/>
            </a:pPr>
            <a:r>
              <a:rPr kumimoji="0" lang="zh-CN" altLang="en-US" sz="16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rPr>
              <a:t>在这里输入你的正文阐述与关键词标题相关的具体内容，若字数太多酌情先删减文案，再缩小字号</a:t>
            </a:r>
            <a:r>
              <a:rPr lang="zh-CN" altLang="en-US" sz="16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OPPOSans R" panose="00020600040101010101" pitchFamily="18" charset="-122"/>
              </a:rPr>
              <a:t>。</a:t>
            </a:r>
            <a:endParaRPr kumimoji="0" lang="en-US" altLang="zh-CN" sz="1600" b="0" i="0" u="none" strike="noStrike" kern="1200" cap="none" normalizeH="0" baseline="0" noProof="0" dirty="0">
              <a:ln>
                <a:noFill/>
              </a:ln>
              <a:solidFill>
                <a:schemeClr val="tx1">
                  <a:lumMod val="75000"/>
                  <a:lumOff val="25000"/>
                </a:schemeClr>
              </a:solidFill>
              <a:effectLst/>
              <a:uLnTx/>
              <a:uFillTx/>
              <a:latin typeface="思源黑体 CN Regular" panose="020B0500000000000000" pitchFamily="34" charset="-122"/>
              <a:ea typeface="思源黑体 CN Regular" panose="020B0500000000000000" pitchFamily="34" charset="-122"/>
              <a:cs typeface="OPPOSans R" panose="00020600040101010101" pitchFamily="18" charset="-122"/>
            </a:endParaRPr>
          </a:p>
        </p:txBody>
      </p:sp>
      <p:sp>
        <p:nvSpPr>
          <p:cNvPr id="6" name="图形 20">
            <a:extLst>
              <a:ext uri="{FF2B5EF4-FFF2-40B4-BE49-F238E27FC236}">
                <a16:creationId xmlns:a16="http://schemas.microsoft.com/office/drawing/2014/main" id="{332975A6-66FB-6BBD-1369-5635444089B1}"/>
              </a:ext>
            </a:extLst>
          </p:cNvPr>
          <p:cNvSpPr/>
          <p:nvPr/>
        </p:nvSpPr>
        <p:spPr>
          <a:xfrm>
            <a:off x="10153506" y="4577249"/>
            <a:ext cx="330041" cy="700630"/>
          </a:xfrm>
          <a:custGeom>
            <a:avLst/>
            <a:gdLst>
              <a:gd name="connsiteX0" fmla="*/ 5791 w 330041"/>
              <a:gd name="connsiteY0" fmla="*/ 0 h 700630"/>
              <a:gd name="connsiteX1" fmla="*/ 330041 w 330041"/>
              <a:gd name="connsiteY1" fmla="*/ 0 h 700630"/>
              <a:gd name="connsiteX2" fmla="*/ 330041 w 330041"/>
              <a:gd name="connsiteY2" fmla="*/ 364798 h 700630"/>
              <a:gd name="connsiteX3" fmla="*/ 104223 w 330041"/>
              <a:gd name="connsiteY3" fmla="*/ 700630 h 700630"/>
              <a:gd name="connsiteX4" fmla="*/ 11573 w 330041"/>
              <a:gd name="connsiteY4" fmla="*/ 619573 h 700630"/>
              <a:gd name="connsiteX5" fmla="*/ 173698 w 330041"/>
              <a:gd name="connsiteY5" fmla="*/ 347424 h 700630"/>
              <a:gd name="connsiteX6" fmla="*/ 0 w 330041"/>
              <a:gd name="connsiteY6" fmla="*/ 347424 h 700630"/>
              <a:gd name="connsiteX7" fmla="*/ 0 w 330041"/>
              <a:gd name="connsiteY7" fmla="*/ 0 h 700630"/>
              <a:gd name="connsiteX8" fmla="*/ 5791 w 330041"/>
              <a:gd name="connsiteY8" fmla="*/ 0 h 70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41" h="700630">
                <a:moveTo>
                  <a:pt x="5791" y="0"/>
                </a:moveTo>
                <a:lnTo>
                  <a:pt x="330041" y="0"/>
                </a:lnTo>
                <a:lnTo>
                  <a:pt x="330041" y="364798"/>
                </a:lnTo>
                <a:cubicBezTo>
                  <a:pt x="312677" y="515341"/>
                  <a:pt x="237392" y="625354"/>
                  <a:pt x="104223" y="700630"/>
                </a:cubicBezTo>
                <a:lnTo>
                  <a:pt x="11573" y="619573"/>
                </a:lnTo>
                <a:cubicBezTo>
                  <a:pt x="121587" y="561661"/>
                  <a:pt x="173698" y="469011"/>
                  <a:pt x="173698" y="347424"/>
                </a:cubicBezTo>
                <a:lnTo>
                  <a:pt x="0" y="347424"/>
                </a:lnTo>
                <a:lnTo>
                  <a:pt x="0" y="0"/>
                </a:lnTo>
                <a:lnTo>
                  <a:pt x="5791" y="0"/>
                </a:lnTo>
                <a:close/>
              </a:path>
            </a:pathLst>
          </a:custGeom>
          <a:noFill/>
          <a:ln w="12700" cap="flat">
            <a:solidFill>
              <a:srgbClr val="1F81E2"/>
            </a:solidFill>
            <a:prstDash val="solid"/>
            <a:miter/>
          </a:ln>
        </p:spPr>
        <p:txBody>
          <a:bodyPr rtlCol="0" anchor="ctr"/>
          <a:lstStyle/>
          <a:p>
            <a:endParaRPr lang="zh-CN" altLang="en-US">
              <a:latin typeface="思源黑体 CN Regular" panose="020B0500000000000000" pitchFamily="34" charset="-122"/>
              <a:ea typeface="思源黑体 CN Regular" panose="020B0500000000000000" pitchFamily="34" charset="-122"/>
            </a:endParaRPr>
          </a:p>
        </p:txBody>
      </p:sp>
      <p:sp>
        <p:nvSpPr>
          <p:cNvPr id="7" name="图形 20">
            <a:extLst>
              <a:ext uri="{FF2B5EF4-FFF2-40B4-BE49-F238E27FC236}">
                <a16:creationId xmlns:a16="http://schemas.microsoft.com/office/drawing/2014/main" id="{50BC55F0-E210-598A-22C0-FF129810AE73}"/>
              </a:ext>
            </a:extLst>
          </p:cNvPr>
          <p:cNvSpPr/>
          <p:nvPr/>
        </p:nvSpPr>
        <p:spPr>
          <a:xfrm>
            <a:off x="9755603" y="4577249"/>
            <a:ext cx="330041" cy="700630"/>
          </a:xfrm>
          <a:custGeom>
            <a:avLst/>
            <a:gdLst>
              <a:gd name="connsiteX0" fmla="*/ 5791 w 330041"/>
              <a:gd name="connsiteY0" fmla="*/ 0 h 700630"/>
              <a:gd name="connsiteX1" fmla="*/ 330041 w 330041"/>
              <a:gd name="connsiteY1" fmla="*/ 0 h 700630"/>
              <a:gd name="connsiteX2" fmla="*/ 330041 w 330041"/>
              <a:gd name="connsiteY2" fmla="*/ 364798 h 700630"/>
              <a:gd name="connsiteX3" fmla="*/ 104223 w 330041"/>
              <a:gd name="connsiteY3" fmla="*/ 700630 h 700630"/>
              <a:gd name="connsiteX4" fmla="*/ 11573 w 330041"/>
              <a:gd name="connsiteY4" fmla="*/ 619573 h 700630"/>
              <a:gd name="connsiteX5" fmla="*/ 173698 w 330041"/>
              <a:gd name="connsiteY5" fmla="*/ 347424 h 700630"/>
              <a:gd name="connsiteX6" fmla="*/ 0 w 330041"/>
              <a:gd name="connsiteY6" fmla="*/ 347424 h 700630"/>
              <a:gd name="connsiteX7" fmla="*/ 0 w 330041"/>
              <a:gd name="connsiteY7" fmla="*/ 0 h 700630"/>
              <a:gd name="connsiteX8" fmla="*/ 5791 w 330041"/>
              <a:gd name="connsiteY8" fmla="*/ 0 h 70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41" h="700630">
                <a:moveTo>
                  <a:pt x="5791" y="0"/>
                </a:moveTo>
                <a:lnTo>
                  <a:pt x="330041" y="0"/>
                </a:lnTo>
                <a:lnTo>
                  <a:pt x="330041" y="364798"/>
                </a:lnTo>
                <a:cubicBezTo>
                  <a:pt x="312677" y="515341"/>
                  <a:pt x="237392" y="625354"/>
                  <a:pt x="104223" y="700630"/>
                </a:cubicBezTo>
                <a:lnTo>
                  <a:pt x="11573" y="619573"/>
                </a:lnTo>
                <a:cubicBezTo>
                  <a:pt x="121587" y="561661"/>
                  <a:pt x="173698" y="469011"/>
                  <a:pt x="173698" y="347424"/>
                </a:cubicBezTo>
                <a:lnTo>
                  <a:pt x="0" y="347424"/>
                </a:lnTo>
                <a:lnTo>
                  <a:pt x="0" y="0"/>
                </a:lnTo>
                <a:lnTo>
                  <a:pt x="5791" y="0"/>
                </a:lnTo>
                <a:close/>
              </a:path>
            </a:pathLst>
          </a:custGeom>
          <a:noFill/>
          <a:ln w="12700" cap="flat">
            <a:solidFill>
              <a:srgbClr val="1F81E2"/>
            </a:solidFill>
            <a:prstDash val="solid"/>
            <a:miter/>
          </a:ln>
        </p:spPr>
        <p:txBody>
          <a:bodyPr rtlCol="0" anchor="ctr"/>
          <a:lstStyle/>
          <a:p>
            <a:endParaRPr lang="zh-CN" altLang="en-US">
              <a:latin typeface="思源黑体 CN Regular" panose="020B0500000000000000" pitchFamily="34" charset="-122"/>
              <a:ea typeface="思源黑体 CN Regular" panose="020B0500000000000000" pitchFamily="34" charset="-122"/>
            </a:endParaRPr>
          </a:p>
        </p:txBody>
      </p:sp>
      <p:sp>
        <p:nvSpPr>
          <p:cNvPr id="8" name="图形 20">
            <a:extLst>
              <a:ext uri="{FF2B5EF4-FFF2-40B4-BE49-F238E27FC236}">
                <a16:creationId xmlns:a16="http://schemas.microsoft.com/office/drawing/2014/main" id="{663F106A-A8B2-1578-9B70-05467B94E27A}"/>
              </a:ext>
            </a:extLst>
          </p:cNvPr>
          <p:cNvSpPr/>
          <p:nvPr/>
        </p:nvSpPr>
        <p:spPr>
          <a:xfrm rot="10800000">
            <a:off x="2301415" y="1895087"/>
            <a:ext cx="246925" cy="524186"/>
          </a:xfrm>
          <a:custGeom>
            <a:avLst/>
            <a:gdLst>
              <a:gd name="connsiteX0" fmla="*/ 5791 w 330041"/>
              <a:gd name="connsiteY0" fmla="*/ 0 h 700630"/>
              <a:gd name="connsiteX1" fmla="*/ 330041 w 330041"/>
              <a:gd name="connsiteY1" fmla="*/ 0 h 700630"/>
              <a:gd name="connsiteX2" fmla="*/ 330041 w 330041"/>
              <a:gd name="connsiteY2" fmla="*/ 364798 h 700630"/>
              <a:gd name="connsiteX3" fmla="*/ 104223 w 330041"/>
              <a:gd name="connsiteY3" fmla="*/ 700630 h 700630"/>
              <a:gd name="connsiteX4" fmla="*/ 11573 w 330041"/>
              <a:gd name="connsiteY4" fmla="*/ 619573 h 700630"/>
              <a:gd name="connsiteX5" fmla="*/ 173698 w 330041"/>
              <a:gd name="connsiteY5" fmla="*/ 347424 h 700630"/>
              <a:gd name="connsiteX6" fmla="*/ 0 w 330041"/>
              <a:gd name="connsiteY6" fmla="*/ 347424 h 700630"/>
              <a:gd name="connsiteX7" fmla="*/ 0 w 330041"/>
              <a:gd name="connsiteY7" fmla="*/ 0 h 700630"/>
              <a:gd name="connsiteX8" fmla="*/ 5791 w 330041"/>
              <a:gd name="connsiteY8" fmla="*/ 0 h 70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41" h="700630">
                <a:moveTo>
                  <a:pt x="5791" y="0"/>
                </a:moveTo>
                <a:lnTo>
                  <a:pt x="330041" y="0"/>
                </a:lnTo>
                <a:lnTo>
                  <a:pt x="330041" y="364798"/>
                </a:lnTo>
                <a:cubicBezTo>
                  <a:pt x="312677" y="515341"/>
                  <a:pt x="237392" y="625354"/>
                  <a:pt x="104223" y="700630"/>
                </a:cubicBezTo>
                <a:lnTo>
                  <a:pt x="11573" y="619573"/>
                </a:lnTo>
                <a:cubicBezTo>
                  <a:pt x="121587" y="561661"/>
                  <a:pt x="173698" y="469011"/>
                  <a:pt x="173698" y="347424"/>
                </a:cubicBezTo>
                <a:lnTo>
                  <a:pt x="0" y="347424"/>
                </a:lnTo>
                <a:lnTo>
                  <a:pt x="0" y="0"/>
                </a:lnTo>
                <a:lnTo>
                  <a:pt x="5791" y="0"/>
                </a:lnTo>
                <a:close/>
              </a:path>
            </a:pathLst>
          </a:custGeom>
          <a:solidFill>
            <a:srgbClr val="1F81E2"/>
          </a:solidFill>
          <a:ln w="1860" cap="flat">
            <a:noFill/>
            <a:prstDash val="solid"/>
            <a:miter/>
          </a:ln>
        </p:spPr>
        <p:txBody>
          <a:bodyPr rtlCol="0" anchor="ctr"/>
          <a:lstStyle/>
          <a:p>
            <a:endParaRPr lang="zh-CN" altLang="en-US">
              <a:latin typeface="思源黑体 CN Regular" panose="020B0500000000000000" pitchFamily="34" charset="-122"/>
              <a:ea typeface="思源黑体 CN Regular" panose="020B0500000000000000" pitchFamily="34" charset="-122"/>
            </a:endParaRPr>
          </a:p>
        </p:txBody>
      </p:sp>
      <p:sp>
        <p:nvSpPr>
          <p:cNvPr id="9" name="图形 20">
            <a:extLst>
              <a:ext uri="{FF2B5EF4-FFF2-40B4-BE49-F238E27FC236}">
                <a16:creationId xmlns:a16="http://schemas.microsoft.com/office/drawing/2014/main" id="{B8BD67D9-1499-DFEE-D9B8-FC49BC2D0F49}"/>
              </a:ext>
            </a:extLst>
          </p:cNvPr>
          <p:cNvSpPr/>
          <p:nvPr/>
        </p:nvSpPr>
        <p:spPr>
          <a:xfrm rot="10800000">
            <a:off x="1653906" y="1645732"/>
            <a:ext cx="488165" cy="1036307"/>
          </a:xfrm>
          <a:custGeom>
            <a:avLst/>
            <a:gdLst>
              <a:gd name="connsiteX0" fmla="*/ 5791 w 330041"/>
              <a:gd name="connsiteY0" fmla="*/ 0 h 700630"/>
              <a:gd name="connsiteX1" fmla="*/ 330041 w 330041"/>
              <a:gd name="connsiteY1" fmla="*/ 0 h 700630"/>
              <a:gd name="connsiteX2" fmla="*/ 330041 w 330041"/>
              <a:gd name="connsiteY2" fmla="*/ 364798 h 700630"/>
              <a:gd name="connsiteX3" fmla="*/ 104223 w 330041"/>
              <a:gd name="connsiteY3" fmla="*/ 700630 h 700630"/>
              <a:gd name="connsiteX4" fmla="*/ 11573 w 330041"/>
              <a:gd name="connsiteY4" fmla="*/ 619573 h 700630"/>
              <a:gd name="connsiteX5" fmla="*/ 173698 w 330041"/>
              <a:gd name="connsiteY5" fmla="*/ 347424 h 700630"/>
              <a:gd name="connsiteX6" fmla="*/ 0 w 330041"/>
              <a:gd name="connsiteY6" fmla="*/ 347424 h 700630"/>
              <a:gd name="connsiteX7" fmla="*/ 0 w 330041"/>
              <a:gd name="connsiteY7" fmla="*/ 0 h 700630"/>
              <a:gd name="connsiteX8" fmla="*/ 5791 w 330041"/>
              <a:gd name="connsiteY8" fmla="*/ 0 h 70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41" h="700630">
                <a:moveTo>
                  <a:pt x="5791" y="0"/>
                </a:moveTo>
                <a:lnTo>
                  <a:pt x="330041" y="0"/>
                </a:lnTo>
                <a:lnTo>
                  <a:pt x="330041" y="364798"/>
                </a:lnTo>
                <a:cubicBezTo>
                  <a:pt x="312677" y="515341"/>
                  <a:pt x="237392" y="625354"/>
                  <a:pt x="104223" y="700630"/>
                </a:cubicBezTo>
                <a:lnTo>
                  <a:pt x="11573" y="619573"/>
                </a:lnTo>
                <a:cubicBezTo>
                  <a:pt x="121587" y="561661"/>
                  <a:pt x="173698" y="469011"/>
                  <a:pt x="173698" y="347424"/>
                </a:cubicBezTo>
                <a:lnTo>
                  <a:pt x="0" y="347424"/>
                </a:lnTo>
                <a:lnTo>
                  <a:pt x="0" y="0"/>
                </a:lnTo>
                <a:lnTo>
                  <a:pt x="5791" y="0"/>
                </a:lnTo>
                <a:close/>
              </a:path>
            </a:pathLst>
          </a:custGeom>
          <a:solidFill>
            <a:srgbClr val="1F81E2"/>
          </a:solidFill>
          <a:ln w="1860" cap="flat">
            <a:noFill/>
            <a:prstDash val="solid"/>
            <a:miter/>
          </a:ln>
        </p:spPr>
        <p:txBody>
          <a:bodyPr rtlCol="0" anchor="ctr"/>
          <a:lstStyle/>
          <a:p>
            <a:endParaRPr lang="zh-CN" altLang="en-US">
              <a:latin typeface="思源黑体 CN Regular" panose="020B0500000000000000" pitchFamily="34" charset="-122"/>
              <a:ea typeface="思源黑体 CN Regular" panose="020B0500000000000000" pitchFamily="34" charset="-122"/>
            </a:endParaRPr>
          </a:p>
        </p:txBody>
      </p:sp>
      <p:sp>
        <p:nvSpPr>
          <p:cNvPr id="10" name="椭圆 9">
            <a:extLst>
              <a:ext uri="{FF2B5EF4-FFF2-40B4-BE49-F238E27FC236}">
                <a16:creationId xmlns:a16="http://schemas.microsoft.com/office/drawing/2014/main" id="{28D4E3A3-8C90-8F4C-E3BD-DA620C29D45D}"/>
              </a:ext>
            </a:extLst>
          </p:cNvPr>
          <p:cNvSpPr/>
          <p:nvPr/>
        </p:nvSpPr>
        <p:spPr>
          <a:xfrm rot="11700000" flipV="1">
            <a:off x="1660871" y="5196364"/>
            <a:ext cx="163028" cy="163028"/>
          </a:xfrm>
          <a:prstGeom prst="ellipse">
            <a:avLst/>
          </a:prstGeom>
          <a:gradFill flip="none" rotWithShape="1">
            <a:gsLst>
              <a:gs pos="57000">
                <a:srgbClr val="1F81E2"/>
              </a:gs>
              <a:gs pos="0">
                <a:srgbClr val="1045B3"/>
              </a:gs>
              <a:gs pos="100000">
                <a:schemeClr val="accent5">
                  <a:lumMod val="20000"/>
                  <a:lumOff val="80000"/>
                </a:schemeClr>
              </a:gs>
            </a:gsLst>
            <a:path path="circle">
              <a:fillToRect l="100000" t="100000"/>
            </a:path>
            <a:tileRect r="-100000" b="-100000"/>
          </a:gradFill>
          <a:ln w="12700" cap="flat" cmpd="sng" algn="ctr">
            <a:noFill/>
            <a:prstDash val="solid"/>
            <a:miter lim="800000"/>
          </a:ln>
          <a:effectLst/>
        </p:spPr>
        <p:txBody>
          <a:bodyPr rtlCol="0" anchor="ctr"/>
          <a:lstStyle/>
          <a:p>
            <a:pPr algn="ctr"/>
            <a:endParaRPr lang="zh-CN" altLang="en-US" kern="0">
              <a:solidFill>
                <a:prstClr val="white"/>
              </a:solidFill>
              <a:latin typeface="思源黑体 CN Regular" panose="020B0500000000000000" pitchFamily="34" charset="-122"/>
              <a:ea typeface="思源黑体 CN Regular" panose="020B0500000000000000" pitchFamily="34" charset="-122"/>
            </a:endParaRPr>
          </a:p>
        </p:txBody>
      </p:sp>
      <p:sp>
        <p:nvSpPr>
          <p:cNvPr id="11" name="椭圆 10">
            <a:extLst>
              <a:ext uri="{FF2B5EF4-FFF2-40B4-BE49-F238E27FC236}">
                <a16:creationId xmlns:a16="http://schemas.microsoft.com/office/drawing/2014/main" id="{26ABE9E2-04EE-314E-9EE5-40AD68C01070}"/>
              </a:ext>
            </a:extLst>
          </p:cNvPr>
          <p:cNvSpPr/>
          <p:nvPr/>
        </p:nvSpPr>
        <p:spPr>
          <a:xfrm rot="11700000" flipV="1">
            <a:off x="1083400" y="5309321"/>
            <a:ext cx="561910" cy="561910"/>
          </a:xfrm>
          <a:prstGeom prst="ellipse">
            <a:avLst/>
          </a:prstGeom>
          <a:gradFill flip="none" rotWithShape="1">
            <a:gsLst>
              <a:gs pos="57000">
                <a:srgbClr val="1F81E2"/>
              </a:gs>
              <a:gs pos="0">
                <a:srgbClr val="1045B3"/>
              </a:gs>
              <a:gs pos="100000">
                <a:schemeClr val="accent5">
                  <a:lumMod val="20000"/>
                  <a:lumOff val="80000"/>
                </a:schemeClr>
              </a:gs>
            </a:gsLst>
            <a:path path="circle">
              <a:fillToRect l="100000" t="100000"/>
            </a:path>
            <a:tileRect r="-100000" b="-100000"/>
          </a:gradFill>
          <a:ln w="12700" cap="flat" cmpd="sng" algn="ctr">
            <a:noFill/>
            <a:prstDash val="solid"/>
            <a:miter lim="800000"/>
          </a:ln>
          <a:effectLst/>
        </p:spPr>
        <p:txBody>
          <a:bodyPr rtlCol="0" anchor="ctr"/>
          <a:lstStyle/>
          <a:p>
            <a:pPr algn="ctr"/>
            <a:endParaRPr lang="zh-CN" altLang="en-US" kern="0">
              <a:solidFill>
                <a:prstClr val="white"/>
              </a:solidFill>
              <a:latin typeface="思源黑体 CN Regular" panose="020B0500000000000000" pitchFamily="34" charset="-122"/>
              <a:ea typeface="思源黑体 CN Regular" panose="020B0500000000000000" pitchFamily="34" charset="-122"/>
            </a:endParaRPr>
          </a:p>
        </p:txBody>
      </p:sp>
      <p:sp>
        <p:nvSpPr>
          <p:cNvPr id="12" name="文本框 11">
            <a:extLst>
              <a:ext uri="{FF2B5EF4-FFF2-40B4-BE49-F238E27FC236}">
                <a16:creationId xmlns:a16="http://schemas.microsoft.com/office/drawing/2014/main" id="{41C788FB-00D8-7AAC-DEDD-8E61BAEEDDE8}"/>
              </a:ext>
            </a:extLst>
          </p:cNvPr>
          <p:cNvSpPr txBox="1"/>
          <p:nvPr/>
        </p:nvSpPr>
        <p:spPr>
          <a:xfrm>
            <a:off x="5105985" y="2309512"/>
            <a:ext cx="198003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F81E2"/>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关键词标题</a:t>
            </a:r>
          </a:p>
        </p:txBody>
      </p:sp>
      <p:sp>
        <p:nvSpPr>
          <p:cNvPr id="13" name="椭圆 12">
            <a:extLst>
              <a:ext uri="{FF2B5EF4-FFF2-40B4-BE49-F238E27FC236}">
                <a16:creationId xmlns:a16="http://schemas.microsoft.com/office/drawing/2014/main" id="{1B16DF10-C989-A747-E6ED-F5BB6542E6F2}"/>
              </a:ext>
            </a:extLst>
          </p:cNvPr>
          <p:cNvSpPr/>
          <p:nvPr/>
        </p:nvSpPr>
        <p:spPr>
          <a:xfrm rot="7275632" flipV="1">
            <a:off x="11020627" y="1114569"/>
            <a:ext cx="163028" cy="163028"/>
          </a:xfrm>
          <a:prstGeom prst="ellipse">
            <a:avLst/>
          </a:prstGeom>
          <a:gradFill flip="none" rotWithShape="1">
            <a:gsLst>
              <a:gs pos="57000">
                <a:srgbClr val="1F81E2"/>
              </a:gs>
              <a:gs pos="0">
                <a:srgbClr val="1045B3"/>
              </a:gs>
              <a:gs pos="100000">
                <a:schemeClr val="accent5">
                  <a:lumMod val="20000"/>
                  <a:lumOff val="80000"/>
                </a:schemeClr>
              </a:gs>
            </a:gsLst>
            <a:path path="circle">
              <a:fillToRect l="100000" t="100000"/>
            </a:path>
            <a:tileRect r="-100000" b="-100000"/>
          </a:gradFill>
          <a:ln w="12700" cap="flat" cmpd="sng" algn="ctr">
            <a:noFill/>
            <a:prstDash val="solid"/>
            <a:miter lim="800000"/>
          </a:ln>
          <a:effectLst/>
        </p:spPr>
        <p:txBody>
          <a:bodyPr rtlCol="0" anchor="ctr"/>
          <a:lstStyle/>
          <a:p>
            <a:pPr algn="ctr"/>
            <a:endParaRPr lang="zh-CN" altLang="en-US" kern="0">
              <a:solidFill>
                <a:prstClr val="white"/>
              </a:solidFill>
              <a:latin typeface="思源黑体 CN Regular" panose="020B0500000000000000" pitchFamily="34" charset="-122"/>
              <a:ea typeface="思源黑体 CN Regular" panose="020B0500000000000000" pitchFamily="34" charset="-122"/>
            </a:endParaRPr>
          </a:p>
        </p:txBody>
      </p:sp>
      <p:sp>
        <p:nvSpPr>
          <p:cNvPr id="14" name="椭圆 13">
            <a:extLst>
              <a:ext uri="{FF2B5EF4-FFF2-40B4-BE49-F238E27FC236}">
                <a16:creationId xmlns:a16="http://schemas.microsoft.com/office/drawing/2014/main" id="{2ADB8C73-1232-9D6A-0621-A7D6A80BC743}"/>
              </a:ext>
            </a:extLst>
          </p:cNvPr>
          <p:cNvSpPr/>
          <p:nvPr/>
        </p:nvSpPr>
        <p:spPr>
          <a:xfrm rot="7275632" flipV="1">
            <a:off x="10620019" y="1359716"/>
            <a:ext cx="399403" cy="399403"/>
          </a:xfrm>
          <a:prstGeom prst="ellipse">
            <a:avLst/>
          </a:prstGeom>
          <a:gradFill flip="none" rotWithShape="1">
            <a:gsLst>
              <a:gs pos="57000">
                <a:srgbClr val="1F81E2"/>
              </a:gs>
              <a:gs pos="0">
                <a:srgbClr val="1045B3"/>
              </a:gs>
              <a:gs pos="100000">
                <a:schemeClr val="accent5">
                  <a:lumMod val="20000"/>
                  <a:lumOff val="80000"/>
                </a:schemeClr>
              </a:gs>
            </a:gsLst>
            <a:path path="circle">
              <a:fillToRect l="100000" t="100000"/>
            </a:path>
            <a:tileRect r="-100000" b="-100000"/>
          </a:gradFill>
          <a:ln w="12700" cap="flat" cmpd="sng" algn="ctr">
            <a:noFill/>
            <a:prstDash val="solid"/>
            <a:miter lim="800000"/>
          </a:ln>
          <a:effectLst/>
        </p:spPr>
        <p:txBody>
          <a:bodyPr rtlCol="0" anchor="ctr"/>
          <a:lstStyle/>
          <a:p>
            <a:pPr algn="ctr"/>
            <a:endParaRPr lang="zh-CN" altLang="en-US" kern="0">
              <a:solidFill>
                <a:prstClr val="white"/>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942560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A83F2A60-5540-05F4-2338-874B89EE9F58}"/>
              </a:ext>
            </a:extLst>
          </p:cNvPr>
          <p:cNvSpPr/>
          <p:nvPr/>
        </p:nvSpPr>
        <p:spPr>
          <a:xfrm>
            <a:off x="557514" y="457883"/>
            <a:ext cx="11076971" cy="5967893"/>
          </a:xfrm>
          <a:prstGeom prst="roundRect">
            <a:avLst>
              <a:gd name="adj" fmla="val 6818"/>
            </a:avLst>
          </a:prstGeom>
          <a:solidFill>
            <a:schemeClr val="bg1"/>
          </a:solidFill>
          <a:ln w="38100">
            <a:noFill/>
          </a:ln>
          <a:effectLst>
            <a:glow rad="177800">
              <a:schemeClr val="bg1">
                <a:lumMod val="8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15" name="矩形: 圆角 14">
            <a:extLst>
              <a:ext uri="{FF2B5EF4-FFF2-40B4-BE49-F238E27FC236}">
                <a16:creationId xmlns:a16="http://schemas.microsoft.com/office/drawing/2014/main" id="{C64B149E-E4DC-F15D-48AF-1727C61D493D}"/>
              </a:ext>
            </a:extLst>
          </p:cNvPr>
          <p:cNvSpPr/>
          <p:nvPr/>
        </p:nvSpPr>
        <p:spPr>
          <a:xfrm>
            <a:off x="974407" y="4344584"/>
            <a:ext cx="4265250" cy="1613531"/>
          </a:xfrm>
          <a:prstGeom prst="roundRect">
            <a:avLst>
              <a:gd name="adj" fmla="val 10689"/>
            </a:avLst>
          </a:prstGeom>
          <a:solidFill>
            <a:schemeClr val="bg1"/>
          </a:solidFill>
          <a:ln w="12700">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latin typeface="思源黑体 CN Bold" panose="020B0800000000000000" pitchFamily="34" charset="-122"/>
              <a:ea typeface="思源黑体 CN Bold" panose="020B0800000000000000" pitchFamily="34" charset="-122"/>
            </a:endParaRPr>
          </a:p>
        </p:txBody>
      </p:sp>
      <p:sp>
        <p:nvSpPr>
          <p:cNvPr id="20" name="矩形: 圆角 19">
            <a:extLst>
              <a:ext uri="{FF2B5EF4-FFF2-40B4-BE49-F238E27FC236}">
                <a16:creationId xmlns:a16="http://schemas.microsoft.com/office/drawing/2014/main" id="{1D371082-CC31-7882-847B-8488FB173375}"/>
              </a:ext>
            </a:extLst>
          </p:cNvPr>
          <p:cNvSpPr/>
          <p:nvPr/>
        </p:nvSpPr>
        <p:spPr>
          <a:xfrm>
            <a:off x="6664007" y="4344584"/>
            <a:ext cx="4265250" cy="1613531"/>
          </a:xfrm>
          <a:prstGeom prst="roundRect">
            <a:avLst>
              <a:gd name="adj" fmla="val 10689"/>
            </a:avLst>
          </a:prstGeom>
          <a:solidFill>
            <a:schemeClr val="bg1"/>
          </a:solidFill>
          <a:ln w="12700">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latin typeface="思源黑体 CN Bold" panose="020B0800000000000000" pitchFamily="34" charset="-122"/>
              <a:ea typeface="思源黑体 CN Bold" panose="020B0800000000000000" pitchFamily="34" charset="-122"/>
            </a:endParaRPr>
          </a:p>
        </p:txBody>
      </p:sp>
      <p:grpSp>
        <p:nvGrpSpPr>
          <p:cNvPr id="58" name="组合 57">
            <a:extLst>
              <a:ext uri="{FF2B5EF4-FFF2-40B4-BE49-F238E27FC236}">
                <a16:creationId xmlns:a16="http://schemas.microsoft.com/office/drawing/2014/main" id="{4787AB0A-6134-9857-9F36-BDBD9E99451E}"/>
              </a:ext>
            </a:extLst>
          </p:cNvPr>
          <p:cNvGrpSpPr/>
          <p:nvPr/>
        </p:nvGrpSpPr>
        <p:grpSpPr>
          <a:xfrm>
            <a:off x="1204492" y="4492003"/>
            <a:ext cx="1304741" cy="1304741"/>
            <a:chOff x="1204492" y="2130785"/>
            <a:chExt cx="1304741" cy="1304741"/>
          </a:xfrm>
        </p:grpSpPr>
        <p:sp>
          <p:nvSpPr>
            <p:cNvPr id="59" name="椭圆 58">
              <a:extLst>
                <a:ext uri="{FF2B5EF4-FFF2-40B4-BE49-F238E27FC236}">
                  <a16:creationId xmlns:a16="http://schemas.microsoft.com/office/drawing/2014/main" id="{AA3A9353-2419-CA9A-41E6-B8246266C668}"/>
                </a:ext>
              </a:extLst>
            </p:cNvPr>
            <p:cNvSpPr/>
            <p:nvPr/>
          </p:nvSpPr>
          <p:spPr>
            <a:xfrm>
              <a:off x="1311007" y="2239789"/>
              <a:ext cx="1075742" cy="1075742"/>
            </a:xfrm>
            <a:prstGeom prst="ellipse">
              <a:avLst/>
            </a:prstGeom>
            <a:gradFill flip="none" rotWithShape="1">
              <a:gsLst>
                <a:gs pos="1000">
                  <a:schemeClr val="accent5">
                    <a:lumMod val="40000"/>
                    <a:lumOff val="60000"/>
                  </a:schemeClr>
                </a:gs>
                <a:gs pos="38000">
                  <a:schemeClr val="accent5">
                    <a:lumMod val="60000"/>
                    <a:lumOff val="40000"/>
                  </a:schemeClr>
                </a:gs>
                <a:gs pos="85000">
                  <a:srgbClr val="4F9CE8"/>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60" name="椭圆 59">
              <a:extLst>
                <a:ext uri="{FF2B5EF4-FFF2-40B4-BE49-F238E27FC236}">
                  <a16:creationId xmlns:a16="http://schemas.microsoft.com/office/drawing/2014/main" id="{0C941D20-4072-C04B-80EB-A3CEF664BB1F}"/>
                </a:ext>
              </a:extLst>
            </p:cNvPr>
            <p:cNvSpPr/>
            <p:nvPr/>
          </p:nvSpPr>
          <p:spPr>
            <a:xfrm>
              <a:off x="1204492" y="2130785"/>
              <a:ext cx="1304741" cy="1304741"/>
            </a:xfrm>
            <a:prstGeom prst="ellipse">
              <a:avLst/>
            </a:prstGeom>
            <a:gradFill flip="none" rotWithShape="1">
              <a:gsLst>
                <a:gs pos="38000">
                  <a:schemeClr val="accent5">
                    <a:lumMod val="40000"/>
                    <a:lumOff val="60000"/>
                    <a:alpha val="0"/>
                  </a:schemeClr>
                </a:gs>
                <a:gs pos="100000">
                  <a:srgbClr val="4F9CE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grpSp>
      <p:grpSp>
        <p:nvGrpSpPr>
          <p:cNvPr id="61" name="组合 60">
            <a:extLst>
              <a:ext uri="{FF2B5EF4-FFF2-40B4-BE49-F238E27FC236}">
                <a16:creationId xmlns:a16="http://schemas.microsoft.com/office/drawing/2014/main" id="{22DADC4B-5B38-8A90-2AD0-C65FBFB5D61A}"/>
              </a:ext>
            </a:extLst>
          </p:cNvPr>
          <p:cNvGrpSpPr/>
          <p:nvPr/>
        </p:nvGrpSpPr>
        <p:grpSpPr>
          <a:xfrm>
            <a:off x="6929338" y="4470274"/>
            <a:ext cx="1304741" cy="1304741"/>
            <a:chOff x="1204492" y="2130785"/>
            <a:chExt cx="1304741" cy="1304741"/>
          </a:xfrm>
        </p:grpSpPr>
        <p:sp>
          <p:nvSpPr>
            <p:cNvPr id="62" name="椭圆 61">
              <a:extLst>
                <a:ext uri="{FF2B5EF4-FFF2-40B4-BE49-F238E27FC236}">
                  <a16:creationId xmlns:a16="http://schemas.microsoft.com/office/drawing/2014/main" id="{00A8B52B-624E-CE6F-AB1D-4E3E61A7F1B5}"/>
                </a:ext>
              </a:extLst>
            </p:cNvPr>
            <p:cNvSpPr/>
            <p:nvPr/>
          </p:nvSpPr>
          <p:spPr>
            <a:xfrm>
              <a:off x="1204492" y="2130785"/>
              <a:ext cx="1304741" cy="1304741"/>
            </a:xfrm>
            <a:prstGeom prst="ellipse">
              <a:avLst/>
            </a:prstGeom>
            <a:gradFill flip="none" rotWithShape="1">
              <a:gsLst>
                <a:gs pos="38000">
                  <a:schemeClr val="accent5">
                    <a:lumMod val="40000"/>
                    <a:lumOff val="60000"/>
                    <a:alpha val="0"/>
                  </a:schemeClr>
                </a:gs>
                <a:gs pos="100000">
                  <a:srgbClr val="4F9CE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63" name="椭圆 62">
              <a:extLst>
                <a:ext uri="{FF2B5EF4-FFF2-40B4-BE49-F238E27FC236}">
                  <a16:creationId xmlns:a16="http://schemas.microsoft.com/office/drawing/2014/main" id="{0C46A6EA-4FFC-AFBF-6FD6-3B39FA0E696A}"/>
                </a:ext>
              </a:extLst>
            </p:cNvPr>
            <p:cNvSpPr/>
            <p:nvPr/>
          </p:nvSpPr>
          <p:spPr>
            <a:xfrm>
              <a:off x="1311007" y="2239789"/>
              <a:ext cx="1075742" cy="1075742"/>
            </a:xfrm>
            <a:prstGeom prst="ellipse">
              <a:avLst/>
            </a:prstGeom>
            <a:gradFill flip="none" rotWithShape="1">
              <a:gsLst>
                <a:gs pos="1000">
                  <a:schemeClr val="accent5">
                    <a:lumMod val="40000"/>
                    <a:lumOff val="60000"/>
                  </a:schemeClr>
                </a:gs>
                <a:gs pos="38000">
                  <a:schemeClr val="accent5">
                    <a:lumMod val="60000"/>
                    <a:lumOff val="40000"/>
                  </a:schemeClr>
                </a:gs>
                <a:gs pos="85000">
                  <a:srgbClr val="4F9CE8"/>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grpSp>
      <p:sp>
        <p:nvSpPr>
          <p:cNvPr id="2" name="矩形: 圆角 1">
            <a:extLst>
              <a:ext uri="{FF2B5EF4-FFF2-40B4-BE49-F238E27FC236}">
                <a16:creationId xmlns:a16="http://schemas.microsoft.com/office/drawing/2014/main" id="{B256930C-490E-1872-EA0B-A8497C5CBDC5}"/>
              </a:ext>
            </a:extLst>
          </p:cNvPr>
          <p:cNvSpPr/>
          <p:nvPr/>
        </p:nvSpPr>
        <p:spPr>
          <a:xfrm>
            <a:off x="974407" y="2123898"/>
            <a:ext cx="4265250" cy="1613531"/>
          </a:xfrm>
          <a:prstGeom prst="roundRect">
            <a:avLst>
              <a:gd name="adj" fmla="val 10689"/>
            </a:avLst>
          </a:prstGeom>
          <a:solidFill>
            <a:schemeClr val="bg1"/>
          </a:solidFill>
          <a:ln w="12700">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latin typeface="思源黑体 CN Bold" panose="020B0800000000000000" pitchFamily="34" charset="-122"/>
              <a:ea typeface="思源黑体 CN Bold" panose="020B0800000000000000" pitchFamily="34" charset="-122"/>
            </a:endParaRPr>
          </a:p>
        </p:txBody>
      </p:sp>
      <p:grpSp>
        <p:nvGrpSpPr>
          <p:cNvPr id="54" name="组合 53">
            <a:extLst>
              <a:ext uri="{FF2B5EF4-FFF2-40B4-BE49-F238E27FC236}">
                <a16:creationId xmlns:a16="http://schemas.microsoft.com/office/drawing/2014/main" id="{21828FBA-CD6C-150A-EC65-984F27E294AE}"/>
              </a:ext>
            </a:extLst>
          </p:cNvPr>
          <p:cNvGrpSpPr/>
          <p:nvPr/>
        </p:nvGrpSpPr>
        <p:grpSpPr>
          <a:xfrm>
            <a:off x="1204492" y="2283185"/>
            <a:ext cx="1304741" cy="1304741"/>
            <a:chOff x="1204492" y="2130785"/>
            <a:chExt cx="1304741" cy="1304741"/>
          </a:xfrm>
        </p:grpSpPr>
        <p:sp>
          <p:nvSpPr>
            <p:cNvPr id="4" name="椭圆 3">
              <a:extLst>
                <a:ext uri="{FF2B5EF4-FFF2-40B4-BE49-F238E27FC236}">
                  <a16:creationId xmlns:a16="http://schemas.microsoft.com/office/drawing/2014/main" id="{7F37555F-E3AB-DCAC-481F-A0D1F16ADC86}"/>
                </a:ext>
              </a:extLst>
            </p:cNvPr>
            <p:cNvSpPr/>
            <p:nvPr/>
          </p:nvSpPr>
          <p:spPr>
            <a:xfrm>
              <a:off x="1311007" y="2239789"/>
              <a:ext cx="1075742" cy="1075742"/>
            </a:xfrm>
            <a:prstGeom prst="ellipse">
              <a:avLst/>
            </a:prstGeom>
            <a:gradFill flip="none" rotWithShape="1">
              <a:gsLst>
                <a:gs pos="1000">
                  <a:schemeClr val="accent5">
                    <a:lumMod val="40000"/>
                    <a:lumOff val="60000"/>
                  </a:schemeClr>
                </a:gs>
                <a:gs pos="38000">
                  <a:schemeClr val="accent5">
                    <a:lumMod val="60000"/>
                    <a:lumOff val="40000"/>
                  </a:schemeClr>
                </a:gs>
                <a:gs pos="85000">
                  <a:srgbClr val="4F9CE8"/>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5" name="椭圆 4">
              <a:extLst>
                <a:ext uri="{FF2B5EF4-FFF2-40B4-BE49-F238E27FC236}">
                  <a16:creationId xmlns:a16="http://schemas.microsoft.com/office/drawing/2014/main" id="{912970E5-B0D1-2DE5-A4AA-F7341468C105}"/>
                </a:ext>
              </a:extLst>
            </p:cNvPr>
            <p:cNvSpPr/>
            <p:nvPr/>
          </p:nvSpPr>
          <p:spPr>
            <a:xfrm>
              <a:off x="1204492" y="2130785"/>
              <a:ext cx="1304741" cy="1304741"/>
            </a:xfrm>
            <a:prstGeom prst="ellipse">
              <a:avLst/>
            </a:prstGeom>
            <a:gradFill flip="none" rotWithShape="1">
              <a:gsLst>
                <a:gs pos="38000">
                  <a:schemeClr val="accent5">
                    <a:lumMod val="40000"/>
                    <a:lumOff val="60000"/>
                    <a:alpha val="0"/>
                  </a:schemeClr>
                </a:gs>
                <a:gs pos="100000">
                  <a:srgbClr val="4F9CE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grpSp>
      <p:sp>
        <p:nvSpPr>
          <p:cNvPr id="7" name="文本框 6">
            <a:extLst>
              <a:ext uri="{FF2B5EF4-FFF2-40B4-BE49-F238E27FC236}">
                <a16:creationId xmlns:a16="http://schemas.microsoft.com/office/drawing/2014/main" id="{3A5E8609-7EBE-2DE4-117F-E711E09D22D4}"/>
              </a:ext>
            </a:extLst>
          </p:cNvPr>
          <p:cNvSpPr txBox="1"/>
          <p:nvPr/>
        </p:nvSpPr>
        <p:spPr>
          <a:xfrm>
            <a:off x="2809811" y="2521126"/>
            <a:ext cx="2081504" cy="584775"/>
          </a:xfrm>
          <a:prstGeom prst="rect">
            <a:avLst/>
          </a:prstGeom>
          <a:noFill/>
        </p:spPr>
        <p:txBody>
          <a:bodyPr wrap="square" rtlCol="0">
            <a:spAutoFit/>
          </a:bodyPr>
          <a:lstStyle/>
          <a:p>
            <a:pPr algn="dist"/>
            <a:r>
              <a:rPr lang="zh-CN" altLang="en-US" sz="3200" dirty="0">
                <a:gradFill>
                  <a:gsLst>
                    <a:gs pos="100000">
                      <a:srgbClr val="4F9CE8">
                        <a:lumMod val="85000"/>
                      </a:srgbClr>
                    </a:gs>
                    <a:gs pos="0">
                      <a:srgbClr val="1045B3"/>
                    </a:gs>
                  </a:gsLst>
                  <a:lin ang="2700000" scaled="0"/>
                </a:gradFill>
                <a:latin typeface="思源黑体 CN Bold" panose="020B0800000000000000" pitchFamily="34" charset="-122"/>
                <a:ea typeface="思源黑体 CN Bold" panose="020B0800000000000000" pitchFamily="34" charset="-122"/>
              </a:rPr>
              <a:t>工作进度</a:t>
            </a:r>
          </a:p>
        </p:txBody>
      </p:sp>
      <p:sp>
        <p:nvSpPr>
          <p:cNvPr id="8" name="文本框 7">
            <a:extLst>
              <a:ext uri="{FF2B5EF4-FFF2-40B4-BE49-F238E27FC236}">
                <a16:creationId xmlns:a16="http://schemas.microsoft.com/office/drawing/2014/main" id="{CFE4518B-5697-1FCE-F259-5594B6AEB1E4}"/>
              </a:ext>
            </a:extLst>
          </p:cNvPr>
          <p:cNvSpPr txBox="1"/>
          <p:nvPr/>
        </p:nvSpPr>
        <p:spPr>
          <a:xfrm>
            <a:off x="2808799" y="3001647"/>
            <a:ext cx="2079210" cy="338554"/>
          </a:xfrm>
          <a:prstGeom prst="rect">
            <a:avLst/>
          </a:prstGeom>
          <a:noFill/>
        </p:spPr>
        <p:txBody>
          <a:bodyPr wrap="square" rtlCol="0">
            <a:spAutoFit/>
          </a:bodyPr>
          <a:lstStyle/>
          <a:p>
            <a:pPr algn="dist"/>
            <a:r>
              <a:rPr lang="en-US" altLang="zh-CN" sz="1600" dirty="0">
                <a:solidFill>
                  <a:srgbClr val="000000"/>
                </a:solidFill>
                <a:latin typeface="思源黑体 CN Regular" panose="020B0500000000000000" pitchFamily="34" charset="-122"/>
                <a:ea typeface="思源黑体 CN Regular" panose="020B0500000000000000" pitchFamily="34" charset="-122"/>
              </a:rPr>
              <a:t>Work progress</a:t>
            </a:r>
          </a:p>
        </p:txBody>
      </p:sp>
      <p:sp>
        <p:nvSpPr>
          <p:cNvPr id="9" name="文本框 8">
            <a:extLst>
              <a:ext uri="{FF2B5EF4-FFF2-40B4-BE49-F238E27FC236}">
                <a16:creationId xmlns:a16="http://schemas.microsoft.com/office/drawing/2014/main" id="{CCDBE26C-69A3-A6CB-4FF0-7CA36007DDCE}"/>
              </a:ext>
            </a:extLst>
          </p:cNvPr>
          <p:cNvSpPr txBox="1"/>
          <p:nvPr/>
        </p:nvSpPr>
        <p:spPr>
          <a:xfrm>
            <a:off x="4146753" y="1584406"/>
            <a:ext cx="909223" cy="830997"/>
          </a:xfrm>
          <a:prstGeom prst="rect">
            <a:avLst/>
          </a:prstGeom>
          <a:noFill/>
        </p:spPr>
        <p:txBody>
          <a:bodyPr wrap="none" rtlCol="0">
            <a:spAutoFit/>
          </a:bodyPr>
          <a:lstStyle/>
          <a:p>
            <a:pPr algn="ctr"/>
            <a:r>
              <a:rPr lang="en-US" altLang="zh-CN" sz="4800" b="1" dirty="0">
                <a:gradFill flip="none" rotWithShape="1">
                  <a:gsLst>
                    <a:gs pos="2000">
                      <a:schemeClr val="bg1"/>
                    </a:gs>
                    <a:gs pos="77000">
                      <a:schemeClr val="bg1">
                        <a:alpha val="0"/>
                      </a:schemeClr>
                    </a:gs>
                  </a:gsLst>
                  <a:lin ang="5400000" scaled="1"/>
                  <a:tileRect/>
                </a:gradFill>
                <a:latin typeface="思源黑体 CN Bold" panose="020B0800000000000000" pitchFamily="34" charset="-122"/>
                <a:ea typeface="思源黑体 CN Bold" panose="020B0800000000000000" pitchFamily="34" charset="-122"/>
              </a:rPr>
              <a:t>01</a:t>
            </a:r>
            <a:endParaRPr lang="zh-CN" altLang="en-US" sz="4800" b="1" dirty="0">
              <a:gradFill flip="none" rotWithShape="1">
                <a:gsLst>
                  <a:gs pos="2000">
                    <a:schemeClr val="bg1"/>
                  </a:gs>
                  <a:gs pos="77000">
                    <a:schemeClr val="bg1">
                      <a:alpha val="0"/>
                    </a:schemeClr>
                  </a:gs>
                </a:gsLst>
                <a:lin ang="5400000" scaled="1"/>
                <a:tileRect/>
              </a:gradFill>
              <a:latin typeface="思源黑体 CN Bold" panose="020B0800000000000000" pitchFamily="34" charset="-122"/>
              <a:ea typeface="思源黑体 CN Bold" panose="020B0800000000000000" pitchFamily="34" charset="-122"/>
            </a:endParaRPr>
          </a:p>
        </p:txBody>
      </p:sp>
      <p:sp>
        <p:nvSpPr>
          <p:cNvPr id="10" name="矩形: 圆角 9">
            <a:extLst>
              <a:ext uri="{FF2B5EF4-FFF2-40B4-BE49-F238E27FC236}">
                <a16:creationId xmlns:a16="http://schemas.microsoft.com/office/drawing/2014/main" id="{8B5CDC47-8E5B-0739-0A44-335A12C8BD84}"/>
              </a:ext>
            </a:extLst>
          </p:cNvPr>
          <p:cNvSpPr/>
          <p:nvPr/>
        </p:nvSpPr>
        <p:spPr>
          <a:xfrm>
            <a:off x="6664007" y="2123898"/>
            <a:ext cx="4265250" cy="1613531"/>
          </a:xfrm>
          <a:prstGeom prst="roundRect">
            <a:avLst>
              <a:gd name="adj" fmla="val 10689"/>
            </a:avLst>
          </a:prstGeom>
          <a:solidFill>
            <a:schemeClr val="bg1"/>
          </a:solidFill>
          <a:ln w="12700">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latin typeface="思源黑体 CN Bold" panose="020B0800000000000000" pitchFamily="34" charset="-122"/>
              <a:ea typeface="思源黑体 CN Bold" panose="020B0800000000000000" pitchFamily="34" charset="-122"/>
            </a:endParaRPr>
          </a:p>
        </p:txBody>
      </p:sp>
      <p:sp>
        <p:nvSpPr>
          <p:cNvPr id="12" name="文本框 11">
            <a:extLst>
              <a:ext uri="{FF2B5EF4-FFF2-40B4-BE49-F238E27FC236}">
                <a16:creationId xmlns:a16="http://schemas.microsoft.com/office/drawing/2014/main" id="{F4E3A0F5-E0BC-C8E3-A337-378AC878CBC6}"/>
              </a:ext>
            </a:extLst>
          </p:cNvPr>
          <p:cNvSpPr txBox="1"/>
          <p:nvPr/>
        </p:nvSpPr>
        <p:spPr>
          <a:xfrm>
            <a:off x="8499411" y="2521126"/>
            <a:ext cx="2081504" cy="584775"/>
          </a:xfrm>
          <a:prstGeom prst="rect">
            <a:avLst/>
          </a:prstGeom>
          <a:noFill/>
        </p:spPr>
        <p:txBody>
          <a:bodyPr wrap="square" rtlCol="0">
            <a:spAutoFit/>
          </a:bodyPr>
          <a:lstStyle/>
          <a:p>
            <a:pPr algn="dist"/>
            <a:r>
              <a:rPr lang="zh-CN" altLang="en-US" sz="3200" dirty="0">
                <a:gradFill>
                  <a:gsLst>
                    <a:gs pos="100000">
                      <a:srgbClr val="4F9CE8">
                        <a:lumMod val="85000"/>
                      </a:srgbClr>
                    </a:gs>
                    <a:gs pos="0">
                      <a:srgbClr val="1045B3"/>
                    </a:gs>
                  </a:gsLst>
                </a:gradFill>
                <a:latin typeface="思源黑体 CN Bold" panose="020B0800000000000000" pitchFamily="34" charset="-122"/>
                <a:ea typeface="思源黑体 CN Bold" panose="020B0800000000000000" pitchFamily="34" charset="-122"/>
              </a:rPr>
              <a:t>取得成就</a:t>
            </a:r>
          </a:p>
        </p:txBody>
      </p:sp>
      <p:sp>
        <p:nvSpPr>
          <p:cNvPr id="13" name="文本框 12">
            <a:extLst>
              <a:ext uri="{FF2B5EF4-FFF2-40B4-BE49-F238E27FC236}">
                <a16:creationId xmlns:a16="http://schemas.microsoft.com/office/drawing/2014/main" id="{A0BD57D5-9AFB-8A0F-6C45-67DC140BD12F}"/>
              </a:ext>
            </a:extLst>
          </p:cNvPr>
          <p:cNvSpPr txBox="1"/>
          <p:nvPr/>
        </p:nvSpPr>
        <p:spPr>
          <a:xfrm>
            <a:off x="8499411" y="3001647"/>
            <a:ext cx="2100249"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defRPr>
            </a:lvl1pPr>
          </a:lstStyle>
          <a:p>
            <a:pPr algn="dist"/>
            <a:r>
              <a:rPr lang="en-US" altLang="zh-CN" dirty="0">
                <a:solidFill>
                  <a:srgbClr val="000000"/>
                </a:solidFill>
                <a:latin typeface="思源黑体 CN Regular" panose="020B0500000000000000" pitchFamily="34" charset="-122"/>
                <a:ea typeface="思源黑体 CN Regular" panose="020B0500000000000000" pitchFamily="34" charset="-122"/>
              </a:rPr>
              <a:t>Achievements</a:t>
            </a:r>
            <a:endParaRPr lang="zh-CN" altLang="en-US" dirty="0">
              <a:solidFill>
                <a:srgbClr val="000000"/>
              </a:solidFill>
              <a:latin typeface="思源黑体 CN Regular" panose="020B0500000000000000" pitchFamily="34" charset="-122"/>
              <a:ea typeface="思源黑体 CN Regular" panose="020B0500000000000000" pitchFamily="34" charset="-122"/>
            </a:endParaRPr>
          </a:p>
        </p:txBody>
      </p:sp>
      <p:sp>
        <p:nvSpPr>
          <p:cNvPr id="14" name="文本框 13">
            <a:extLst>
              <a:ext uri="{FF2B5EF4-FFF2-40B4-BE49-F238E27FC236}">
                <a16:creationId xmlns:a16="http://schemas.microsoft.com/office/drawing/2014/main" id="{F32185C0-AD52-EC5F-9389-8880010E9AF6}"/>
              </a:ext>
            </a:extLst>
          </p:cNvPr>
          <p:cNvSpPr txBox="1"/>
          <p:nvPr/>
        </p:nvSpPr>
        <p:spPr>
          <a:xfrm>
            <a:off x="9836354" y="1584406"/>
            <a:ext cx="909223" cy="830997"/>
          </a:xfrm>
          <a:prstGeom prst="rect">
            <a:avLst/>
          </a:prstGeom>
          <a:noFill/>
        </p:spPr>
        <p:txBody>
          <a:bodyPr wrap="none" rtlCol="0">
            <a:spAutoFit/>
          </a:bodyPr>
          <a:lstStyle/>
          <a:p>
            <a:pPr algn="ctr"/>
            <a:r>
              <a:rPr lang="en-US" altLang="zh-CN" sz="4800" b="1" dirty="0">
                <a:gradFill flip="none" rotWithShape="1">
                  <a:gsLst>
                    <a:gs pos="2000">
                      <a:schemeClr val="bg1"/>
                    </a:gs>
                    <a:gs pos="77000">
                      <a:schemeClr val="bg1">
                        <a:alpha val="0"/>
                      </a:schemeClr>
                    </a:gs>
                  </a:gsLst>
                  <a:lin ang="5400000" scaled="1"/>
                  <a:tileRect/>
                </a:gradFill>
                <a:latin typeface="思源黑体 CN Bold" panose="020B0800000000000000" pitchFamily="34" charset="-122"/>
                <a:ea typeface="思源黑体 CN Bold" panose="020B0800000000000000" pitchFamily="34" charset="-122"/>
              </a:rPr>
              <a:t>02</a:t>
            </a:r>
            <a:endParaRPr lang="zh-CN" altLang="en-US" sz="4800" b="1" dirty="0">
              <a:gradFill flip="none" rotWithShape="1">
                <a:gsLst>
                  <a:gs pos="2000">
                    <a:schemeClr val="bg1"/>
                  </a:gs>
                  <a:gs pos="77000">
                    <a:schemeClr val="bg1">
                      <a:alpha val="0"/>
                    </a:schemeClr>
                  </a:gs>
                </a:gsLst>
                <a:lin ang="5400000" scaled="1"/>
                <a:tileRect/>
              </a:gradFill>
              <a:latin typeface="思源黑体 CN Bold" panose="020B0800000000000000" pitchFamily="34" charset="-122"/>
              <a:ea typeface="思源黑体 CN Bold" panose="020B0800000000000000" pitchFamily="34" charset="-122"/>
            </a:endParaRPr>
          </a:p>
        </p:txBody>
      </p:sp>
      <p:sp>
        <p:nvSpPr>
          <p:cNvPr id="17" name="文本框 16">
            <a:extLst>
              <a:ext uri="{FF2B5EF4-FFF2-40B4-BE49-F238E27FC236}">
                <a16:creationId xmlns:a16="http://schemas.microsoft.com/office/drawing/2014/main" id="{2B0EF5CE-FB54-DF2E-1CEC-3A6F9D2AE645}"/>
              </a:ext>
            </a:extLst>
          </p:cNvPr>
          <p:cNvSpPr txBox="1"/>
          <p:nvPr/>
        </p:nvSpPr>
        <p:spPr>
          <a:xfrm>
            <a:off x="2809811" y="4744461"/>
            <a:ext cx="2225326" cy="584775"/>
          </a:xfrm>
          <a:prstGeom prst="rect">
            <a:avLst/>
          </a:prstGeom>
          <a:noFill/>
        </p:spPr>
        <p:txBody>
          <a:bodyPr wrap="square" rtlCol="0">
            <a:spAutoFit/>
          </a:bodyPr>
          <a:lstStyle/>
          <a:p>
            <a:pPr algn="dist"/>
            <a:r>
              <a:rPr lang="zh-CN" altLang="en-US" sz="3200" dirty="0">
                <a:gradFill>
                  <a:gsLst>
                    <a:gs pos="100000">
                      <a:srgbClr val="4F9CE8">
                        <a:lumMod val="85000"/>
                      </a:srgbClr>
                    </a:gs>
                    <a:gs pos="0">
                      <a:srgbClr val="1045B3"/>
                    </a:gs>
                  </a:gsLst>
                </a:gradFill>
                <a:latin typeface="思源黑体 CN Bold" panose="020B0800000000000000" pitchFamily="34" charset="-122"/>
                <a:ea typeface="思源黑体 CN Bold" panose="020B0800000000000000" pitchFamily="34" charset="-122"/>
              </a:rPr>
              <a:t>存在不足</a:t>
            </a:r>
          </a:p>
        </p:txBody>
      </p:sp>
      <p:sp>
        <p:nvSpPr>
          <p:cNvPr id="18" name="文本框 17">
            <a:extLst>
              <a:ext uri="{FF2B5EF4-FFF2-40B4-BE49-F238E27FC236}">
                <a16:creationId xmlns:a16="http://schemas.microsoft.com/office/drawing/2014/main" id="{FF2CEAD2-8741-EC47-E1CB-C8A753DCC05A}"/>
              </a:ext>
            </a:extLst>
          </p:cNvPr>
          <p:cNvSpPr txBox="1"/>
          <p:nvPr/>
        </p:nvSpPr>
        <p:spPr>
          <a:xfrm>
            <a:off x="2792218" y="5219684"/>
            <a:ext cx="2229361" cy="338554"/>
          </a:xfrm>
          <a:prstGeom prst="rect">
            <a:avLst/>
          </a:prstGeom>
          <a:noFill/>
        </p:spPr>
        <p:txBody>
          <a:bodyPr wrap="square" rtlCol="0">
            <a:spAutoFit/>
          </a:bodyPr>
          <a:lstStyle/>
          <a:p>
            <a:pPr algn="dist"/>
            <a:r>
              <a:rPr lang="en-US" altLang="zh-CN" sz="1600" dirty="0">
                <a:solidFill>
                  <a:srgbClr val="000000"/>
                </a:solidFill>
                <a:latin typeface="思源黑体 CN Regular" panose="020B0500000000000000" pitchFamily="34" charset="-122"/>
                <a:ea typeface="思源黑体 CN Regular" panose="020B0500000000000000" pitchFamily="34" charset="-122"/>
              </a:rPr>
              <a:t>Deficiencies</a:t>
            </a:r>
          </a:p>
        </p:txBody>
      </p:sp>
      <p:sp>
        <p:nvSpPr>
          <p:cNvPr id="19" name="文本框 18">
            <a:extLst>
              <a:ext uri="{FF2B5EF4-FFF2-40B4-BE49-F238E27FC236}">
                <a16:creationId xmlns:a16="http://schemas.microsoft.com/office/drawing/2014/main" id="{DDC3788B-D25E-C5DF-CF38-CA349DCDD5B2}"/>
              </a:ext>
            </a:extLst>
          </p:cNvPr>
          <p:cNvSpPr txBox="1"/>
          <p:nvPr/>
        </p:nvSpPr>
        <p:spPr>
          <a:xfrm>
            <a:off x="4146754" y="3805092"/>
            <a:ext cx="909223" cy="830997"/>
          </a:xfrm>
          <a:prstGeom prst="rect">
            <a:avLst/>
          </a:prstGeom>
          <a:noFill/>
        </p:spPr>
        <p:txBody>
          <a:bodyPr wrap="none" rtlCol="0">
            <a:spAutoFit/>
          </a:bodyPr>
          <a:lstStyle/>
          <a:p>
            <a:pPr algn="ctr"/>
            <a:r>
              <a:rPr lang="en-US" altLang="zh-CN" sz="4800" b="1" dirty="0">
                <a:gradFill flip="none" rotWithShape="1">
                  <a:gsLst>
                    <a:gs pos="2000">
                      <a:schemeClr val="bg1"/>
                    </a:gs>
                    <a:gs pos="77000">
                      <a:schemeClr val="bg1">
                        <a:alpha val="0"/>
                      </a:schemeClr>
                    </a:gs>
                  </a:gsLst>
                  <a:lin ang="5400000" scaled="1"/>
                  <a:tileRect/>
                </a:gradFill>
                <a:latin typeface="思源黑体 CN Bold" panose="020B0800000000000000" pitchFamily="34" charset="-122"/>
                <a:ea typeface="思源黑体 CN Bold" panose="020B0800000000000000" pitchFamily="34" charset="-122"/>
              </a:rPr>
              <a:t>03</a:t>
            </a:r>
            <a:endParaRPr lang="zh-CN" altLang="en-US" sz="4800" b="1" dirty="0">
              <a:gradFill flip="none" rotWithShape="1">
                <a:gsLst>
                  <a:gs pos="2000">
                    <a:schemeClr val="bg1"/>
                  </a:gs>
                  <a:gs pos="77000">
                    <a:schemeClr val="bg1">
                      <a:alpha val="0"/>
                    </a:schemeClr>
                  </a:gs>
                </a:gsLst>
                <a:lin ang="5400000" scaled="1"/>
                <a:tileRect/>
              </a:gradFill>
              <a:latin typeface="思源黑体 CN Bold" panose="020B0800000000000000" pitchFamily="34" charset="-122"/>
              <a:ea typeface="思源黑体 CN Bold" panose="020B0800000000000000" pitchFamily="34" charset="-122"/>
            </a:endParaRPr>
          </a:p>
        </p:txBody>
      </p:sp>
      <p:sp>
        <p:nvSpPr>
          <p:cNvPr id="22" name="文本框 21">
            <a:extLst>
              <a:ext uri="{FF2B5EF4-FFF2-40B4-BE49-F238E27FC236}">
                <a16:creationId xmlns:a16="http://schemas.microsoft.com/office/drawing/2014/main" id="{649FB2B5-AC8D-8C98-B9DB-8AE650592DC3}"/>
              </a:ext>
            </a:extLst>
          </p:cNvPr>
          <p:cNvSpPr txBox="1"/>
          <p:nvPr/>
        </p:nvSpPr>
        <p:spPr>
          <a:xfrm>
            <a:off x="8499411" y="4744461"/>
            <a:ext cx="2081504" cy="584775"/>
          </a:xfrm>
          <a:prstGeom prst="rect">
            <a:avLst/>
          </a:prstGeom>
          <a:noFill/>
        </p:spPr>
        <p:txBody>
          <a:bodyPr wrap="square" rtlCol="0">
            <a:spAutoFit/>
          </a:bodyPr>
          <a:lstStyle/>
          <a:p>
            <a:pPr algn="dist"/>
            <a:r>
              <a:rPr lang="zh-CN" altLang="en-US" sz="3200" dirty="0">
                <a:gradFill>
                  <a:gsLst>
                    <a:gs pos="100000">
                      <a:srgbClr val="4F9CE8">
                        <a:lumMod val="85000"/>
                      </a:srgbClr>
                    </a:gs>
                    <a:gs pos="0">
                      <a:srgbClr val="1045B3"/>
                    </a:gs>
                  </a:gsLst>
                </a:gradFill>
                <a:latin typeface="思源黑体 CN Bold" panose="020B0800000000000000" pitchFamily="34" charset="-122"/>
                <a:ea typeface="思源黑体 CN Bold" panose="020B0800000000000000" pitchFamily="34" charset="-122"/>
              </a:rPr>
              <a:t>下步计划</a:t>
            </a:r>
          </a:p>
        </p:txBody>
      </p:sp>
      <p:sp>
        <p:nvSpPr>
          <p:cNvPr id="23" name="文本框 22">
            <a:extLst>
              <a:ext uri="{FF2B5EF4-FFF2-40B4-BE49-F238E27FC236}">
                <a16:creationId xmlns:a16="http://schemas.microsoft.com/office/drawing/2014/main" id="{D85595DA-54C9-65E0-0B17-58ABB7C5332F}"/>
              </a:ext>
            </a:extLst>
          </p:cNvPr>
          <p:cNvSpPr txBox="1"/>
          <p:nvPr/>
        </p:nvSpPr>
        <p:spPr>
          <a:xfrm>
            <a:off x="8527403" y="5219684"/>
            <a:ext cx="2073340" cy="338554"/>
          </a:xfrm>
          <a:prstGeom prst="rect">
            <a:avLst/>
          </a:prstGeom>
          <a:noFill/>
        </p:spPr>
        <p:txBody>
          <a:bodyPr wrap="square" rtlCol="0">
            <a:spAutoFit/>
          </a:bodyPr>
          <a:lstStyle/>
          <a:p>
            <a:pPr algn="dist"/>
            <a:r>
              <a:rPr lang="en-US" altLang="zh-CN" sz="1600" dirty="0">
                <a:solidFill>
                  <a:srgbClr val="000000"/>
                </a:solidFill>
                <a:latin typeface="思源黑体 CN Regular" panose="020B0500000000000000" pitchFamily="34" charset="-122"/>
                <a:ea typeface="思源黑体 CN Regular" panose="020B0500000000000000" pitchFamily="34" charset="-122"/>
              </a:rPr>
              <a:t>Next step plan</a:t>
            </a:r>
          </a:p>
        </p:txBody>
      </p:sp>
      <p:sp>
        <p:nvSpPr>
          <p:cNvPr id="24" name="文本框 23">
            <a:extLst>
              <a:ext uri="{FF2B5EF4-FFF2-40B4-BE49-F238E27FC236}">
                <a16:creationId xmlns:a16="http://schemas.microsoft.com/office/drawing/2014/main" id="{BD316184-A68E-3A1C-B3D7-C4F6AD42FD58}"/>
              </a:ext>
            </a:extLst>
          </p:cNvPr>
          <p:cNvSpPr txBox="1"/>
          <p:nvPr/>
        </p:nvSpPr>
        <p:spPr>
          <a:xfrm>
            <a:off x="9836354" y="3805092"/>
            <a:ext cx="909223" cy="830997"/>
          </a:xfrm>
          <a:prstGeom prst="rect">
            <a:avLst/>
          </a:prstGeom>
          <a:noFill/>
        </p:spPr>
        <p:txBody>
          <a:bodyPr wrap="none" rtlCol="0">
            <a:spAutoFit/>
          </a:bodyPr>
          <a:lstStyle/>
          <a:p>
            <a:pPr algn="ctr"/>
            <a:r>
              <a:rPr lang="en-US" altLang="zh-CN" sz="4800" b="1" dirty="0">
                <a:gradFill flip="none" rotWithShape="1">
                  <a:gsLst>
                    <a:gs pos="2000">
                      <a:schemeClr val="bg1"/>
                    </a:gs>
                    <a:gs pos="77000">
                      <a:schemeClr val="bg1">
                        <a:alpha val="0"/>
                      </a:schemeClr>
                    </a:gs>
                  </a:gsLst>
                  <a:lin ang="5400000" scaled="1"/>
                  <a:tileRect/>
                </a:gradFill>
                <a:latin typeface="思源黑体 CN Bold" panose="020B0800000000000000" pitchFamily="34" charset="-122"/>
                <a:ea typeface="思源黑体 CN Bold" panose="020B0800000000000000" pitchFamily="34" charset="-122"/>
              </a:rPr>
              <a:t>04</a:t>
            </a:r>
            <a:endParaRPr lang="zh-CN" altLang="en-US" sz="4800" b="1" dirty="0">
              <a:gradFill flip="none" rotWithShape="1">
                <a:gsLst>
                  <a:gs pos="2000">
                    <a:schemeClr val="bg1"/>
                  </a:gs>
                  <a:gs pos="77000">
                    <a:schemeClr val="bg1">
                      <a:alpha val="0"/>
                    </a:schemeClr>
                  </a:gs>
                </a:gsLst>
                <a:lin ang="5400000" scaled="1"/>
                <a:tileRect/>
              </a:gradFill>
              <a:latin typeface="思源黑体 CN Bold" panose="020B0800000000000000" pitchFamily="34" charset="-122"/>
              <a:ea typeface="思源黑体 CN Bold" panose="020B0800000000000000" pitchFamily="34" charset="-122"/>
            </a:endParaRPr>
          </a:p>
        </p:txBody>
      </p:sp>
      <p:grpSp>
        <p:nvGrpSpPr>
          <p:cNvPr id="34" name="组合 33">
            <a:extLst>
              <a:ext uri="{FF2B5EF4-FFF2-40B4-BE49-F238E27FC236}">
                <a16:creationId xmlns:a16="http://schemas.microsoft.com/office/drawing/2014/main" id="{736C0195-6602-8EB7-3A03-D89F86881B33}"/>
              </a:ext>
            </a:extLst>
          </p:cNvPr>
          <p:cNvGrpSpPr/>
          <p:nvPr/>
        </p:nvGrpSpPr>
        <p:grpSpPr>
          <a:xfrm>
            <a:off x="1592339" y="2676038"/>
            <a:ext cx="513079" cy="509251"/>
            <a:chOff x="3244771" y="3550733"/>
            <a:chExt cx="369259" cy="366504"/>
          </a:xfrm>
          <a:gradFill>
            <a:gsLst>
              <a:gs pos="0">
                <a:schemeClr val="accent1">
                  <a:lumMod val="60000"/>
                  <a:lumOff val="40000"/>
                </a:schemeClr>
              </a:gs>
              <a:gs pos="70000">
                <a:schemeClr val="accent1"/>
              </a:gs>
            </a:gsLst>
            <a:lin ang="2700000" scaled="1"/>
          </a:gradFill>
        </p:grpSpPr>
        <p:sp>
          <p:nvSpPr>
            <p:cNvPr id="35" name="任意多边形: 形状 34">
              <a:extLst>
                <a:ext uri="{FF2B5EF4-FFF2-40B4-BE49-F238E27FC236}">
                  <a16:creationId xmlns:a16="http://schemas.microsoft.com/office/drawing/2014/main" id="{D6F3EA96-8504-8D77-4862-DE647B6B464F}"/>
                </a:ext>
              </a:extLst>
            </p:cNvPr>
            <p:cNvSpPr/>
            <p:nvPr/>
          </p:nvSpPr>
          <p:spPr>
            <a:xfrm>
              <a:off x="3244771" y="3550733"/>
              <a:ext cx="369259" cy="366504"/>
            </a:xfrm>
            <a:custGeom>
              <a:avLst/>
              <a:gdLst>
                <a:gd name="connsiteX0" fmla="*/ 441662 w 455576"/>
                <a:gd name="connsiteY0" fmla="*/ 197998 h 452177"/>
                <a:gd name="connsiteX1" fmla="*/ 439383 w 455576"/>
                <a:gd name="connsiteY1" fmla="*/ 195529 h 452177"/>
                <a:gd name="connsiteX2" fmla="*/ 257665 w 455576"/>
                <a:gd name="connsiteY2" fmla="*/ 12529 h 452177"/>
                <a:gd name="connsiteX3" fmla="*/ 195850 w 455576"/>
                <a:gd name="connsiteY3" fmla="*/ 12505 h 452177"/>
                <a:gd name="connsiteX4" fmla="*/ 195826 w 455576"/>
                <a:gd name="connsiteY4" fmla="*/ 12529 h 452177"/>
                <a:gd name="connsiteX5" fmla="*/ 14191 w 455576"/>
                <a:gd name="connsiteY5" fmla="*/ 195458 h 452177"/>
                <a:gd name="connsiteX6" fmla="*/ 9894 w 455576"/>
                <a:gd name="connsiteY6" fmla="*/ 200467 h 452177"/>
                <a:gd name="connsiteX7" fmla="*/ 11948 w 455576"/>
                <a:gd name="connsiteY7" fmla="*/ 256561 h 452177"/>
                <a:gd name="connsiteX8" fmla="*/ 38967 w 455576"/>
                <a:gd name="connsiteY8" fmla="*/ 267174 h 452177"/>
                <a:gd name="connsiteX9" fmla="*/ 40463 w 455576"/>
                <a:gd name="connsiteY9" fmla="*/ 267174 h 452177"/>
                <a:gd name="connsiteX10" fmla="*/ 40463 w 455576"/>
                <a:gd name="connsiteY10" fmla="*/ 402806 h 452177"/>
                <a:gd name="connsiteX11" fmla="*/ 89564 w 455576"/>
                <a:gd name="connsiteY11" fmla="*/ 451895 h 452177"/>
                <a:gd name="connsiteX12" fmla="*/ 364628 w 455576"/>
                <a:gd name="connsiteY12" fmla="*/ 451895 h 452177"/>
                <a:gd name="connsiteX13" fmla="*/ 413729 w 455576"/>
                <a:gd name="connsiteY13" fmla="*/ 402806 h 452177"/>
                <a:gd name="connsiteX14" fmla="*/ 413729 w 455576"/>
                <a:gd name="connsiteY14" fmla="*/ 267209 h 452177"/>
                <a:gd name="connsiteX15" fmla="*/ 415153 w 455576"/>
                <a:gd name="connsiteY15" fmla="*/ 267209 h 452177"/>
                <a:gd name="connsiteX16" fmla="*/ 454852 w 455576"/>
                <a:gd name="connsiteY16" fmla="*/ 227535 h 452177"/>
                <a:gd name="connsiteX17" fmla="*/ 441686 w 455576"/>
                <a:gd name="connsiteY17" fmla="*/ 197998 h 452177"/>
                <a:gd name="connsiteX18" fmla="*/ 358799 w 455576"/>
                <a:gd name="connsiteY18" fmla="*/ 393547 h 452177"/>
                <a:gd name="connsiteX19" fmla="*/ 271436 w 455576"/>
                <a:gd name="connsiteY19" fmla="*/ 424591 h 452177"/>
                <a:gd name="connsiteX20" fmla="*/ 182649 w 455576"/>
                <a:gd name="connsiteY20" fmla="*/ 424591 h 452177"/>
                <a:gd name="connsiteX21" fmla="*/ 95274 w 455576"/>
                <a:gd name="connsiteY21" fmla="*/ 393547 h 452177"/>
                <a:gd name="connsiteX22" fmla="*/ 95274 w 455576"/>
                <a:gd name="connsiteY22" fmla="*/ 200325 h 452177"/>
                <a:gd name="connsiteX23" fmla="*/ 181129 w 455576"/>
                <a:gd name="connsiteY23" fmla="*/ 134402 h 452177"/>
                <a:gd name="connsiteX24" fmla="*/ 272944 w 455576"/>
                <a:gd name="connsiteY24" fmla="*/ 134402 h 452177"/>
                <a:gd name="connsiteX25" fmla="*/ 358799 w 455576"/>
                <a:gd name="connsiteY25" fmla="*/ 200325 h 45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5576" h="452177">
                  <a:moveTo>
                    <a:pt x="441662" y="197998"/>
                  </a:moveTo>
                  <a:cubicBezTo>
                    <a:pt x="440938" y="197144"/>
                    <a:pt x="440178" y="196324"/>
                    <a:pt x="439383" y="195529"/>
                  </a:cubicBezTo>
                  <a:lnTo>
                    <a:pt x="257665" y="12529"/>
                  </a:lnTo>
                  <a:cubicBezTo>
                    <a:pt x="240606" y="-4542"/>
                    <a:pt x="212921" y="-4554"/>
                    <a:pt x="195850" y="12505"/>
                  </a:cubicBezTo>
                  <a:cubicBezTo>
                    <a:pt x="195838" y="12517"/>
                    <a:pt x="195838" y="12517"/>
                    <a:pt x="195826" y="12529"/>
                  </a:cubicBezTo>
                  <a:lnTo>
                    <a:pt x="14191" y="195458"/>
                  </a:lnTo>
                  <a:cubicBezTo>
                    <a:pt x="12636" y="197013"/>
                    <a:pt x="11200" y="198687"/>
                    <a:pt x="9894" y="200467"/>
                  </a:cubicBezTo>
                  <a:cubicBezTo>
                    <a:pt x="-5029" y="216518"/>
                    <a:pt x="-4114" y="241638"/>
                    <a:pt x="11948" y="256561"/>
                  </a:cubicBezTo>
                  <a:cubicBezTo>
                    <a:pt x="19284" y="263387"/>
                    <a:pt x="28936" y="267174"/>
                    <a:pt x="38967" y="267174"/>
                  </a:cubicBezTo>
                  <a:lnTo>
                    <a:pt x="40463" y="267174"/>
                  </a:lnTo>
                  <a:lnTo>
                    <a:pt x="40463" y="402806"/>
                  </a:lnTo>
                  <a:cubicBezTo>
                    <a:pt x="40499" y="429909"/>
                    <a:pt x="62461" y="451859"/>
                    <a:pt x="89564" y="451895"/>
                  </a:cubicBezTo>
                  <a:lnTo>
                    <a:pt x="364628" y="451895"/>
                  </a:lnTo>
                  <a:cubicBezTo>
                    <a:pt x="391731" y="451871"/>
                    <a:pt x="413693" y="429909"/>
                    <a:pt x="413729" y="402806"/>
                  </a:cubicBezTo>
                  <a:lnTo>
                    <a:pt x="413729" y="267209"/>
                  </a:lnTo>
                  <a:lnTo>
                    <a:pt x="415153" y="267209"/>
                  </a:lnTo>
                  <a:cubicBezTo>
                    <a:pt x="437068" y="267221"/>
                    <a:pt x="454840" y="249449"/>
                    <a:pt x="454852" y="227535"/>
                  </a:cubicBezTo>
                  <a:cubicBezTo>
                    <a:pt x="454852" y="216269"/>
                    <a:pt x="450067" y="205525"/>
                    <a:pt x="441686" y="197998"/>
                  </a:cubicBezTo>
                  <a:close/>
                  <a:moveTo>
                    <a:pt x="358799" y="393547"/>
                  </a:moveTo>
                  <a:cubicBezTo>
                    <a:pt x="358799" y="429956"/>
                    <a:pt x="318851" y="424591"/>
                    <a:pt x="271436" y="424591"/>
                  </a:cubicBezTo>
                  <a:lnTo>
                    <a:pt x="182649" y="424591"/>
                  </a:lnTo>
                  <a:cubicBezTo>
                    <a:pt x="135234" y="424591"/>
                    <a:pt x="95274" y="429956"/>
                    <a:pt x="95274" y="393547"/>
                  </a:cubicBezTo>
                  <a:lnTo>
                    <a:pt x="95274" y="200325"/>
                  </a:lnTo>
                  <a:cubicBezTo>
                    <a:pt x="95274" y="163915"/>
                    <a:pt x="133714" y="134402"/>
                    <a:pt x="181129" y="134402"/>
                  </a:cubicBezTo>
                  <a:lnTo>
                    <a:pt x="272944" y="134402"/>
                  </a:lnTo>
                  <a:cubicBezTo>
                    <a:pt x="320359" y="134402"/>
                    <a:pt x="358799" y="163915"/>
                    <a:pt x="358799" y="200325"/>
                  </a:cubicBezTo>
                  <a:close/>
                </a:path>
              </a:pathLst>
            </a:custGeom>
            <a:grpFill/>
            <a:ln w="1185"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36" name="任意多边形: 形状 35">
              <a:extLst>
                <a:ext uri="{FF2B5EF4-FFF2-40B4-BE49-F238E27FC236}">
                  <a16:creationId xmlns:a16="http://schemas.microsoft.com/office/drawing/2014/main" id="{0DED49D9-EF35-F1B2-A525-F1A57974C366}"/>
                </a:ext>
              </a:extLst>
            </p:cNvPr>
            <p:cNvSpPr/>
            <p:nvPr/>
          </p:nvSpPr>
          <p:spPr>
            <a:xfrm>
              <a:off x="3360195" y="3695674"/>
              <a:ext cx="138320" cy="164752"/>
            </a:xfrm>
            <a:custGeom>
              <a:avLst/>
              <a:gdLst>
                <a:gd name="connsiteX0" fmla="*/ 155754 w 170653"/>
                <a:gd name="connsiteY0" fmla="*/ 33623 h 203264"/>
                <a:gd name="connsiteX1" fmla="*/ 155754 w 170653"/>
                <a:gd name="connsiteY1" fmla="*/ 186101 h 203264"/>
                <a:gd name="connsiteX2" fmla="*/ 34866 w 170653"/>
                <a:gd name="connsiteY2" fmla="*/ 186101 h 203264"/>
                <a:gd name="connsiteX3" fmla="*/ 13497 w 170653"/>
                <a:gd name="connsiteY3" fmla="*/ 160696 h 203264"/>
                <a:gd name="connsiteX4" fmla="*/ 34866 w 170653"/>
                <a:gd name="connsiteY4" fmla="*/ 135303 h 203264"/>
                <a:gd name="connsiteX5" fmla="*/ 141520 w 170653"/>
                <a:gd name="connsiteY5" fmla="*/ 135303 h 203264"/>
                <a:gd name="connsiteX6" fmla="*/ 141520 w 170653"/>
                <a:gd name="connsiteY6" fmla="*/ -282 h 203264"/>
                <a:gd name="connsiteX7" fmla="*/ 27767 w 170653"/>
                <a:gd name="connsiteY7" fmla="*/ -282 h 203264"/>
                <a:gd name="connsiteX8" fmla="*/ -725 w 170653"/>
                <a:gd name="connsiteY8" fmla="*/ 33588 h 203264"/>
                <a:gd name="connsiteX9" fmla="*/ -725 w 170653"/>
                <a:gd name="connsiteY9" fmla="*/ 169113 h 203264"/>
                <a:gd name="connsiteX10" fmla="*/ 27707 w 170653"/>
                <a:gd name="connsiteY10" fmla="*/ 202983 h 203264"/>
                <a:gd name="connsiteX11" fmla="*/ 169929 w 170653"/>
                <a:gd name="connsiteY11" fmla="*/ 202983 h 203264"/>
                <a:gd name="connsiteX12" fmla="*/ 169929 w 170653"/>
                <a:gd name="connsiteY12" fmla="*/ 33623 h 203264"/>
                <a:gd name="connsiteX13" fmla="*/ 155683 w 170653"/>
                <a:gd name="connsiteY13" fmla="*/ 33623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653" h="203264">
                  <a:moveTo>
                    <a:pt x="155754" y="33623"/>
                  </a:moveTo>
                  <a:lnTo>
                    <a:pt x="155754" y="186101"/>
                  </a:lnTo>
                  <a:lnTo>
                    <a:pt x="34866" y="186101"/>
                  </a:lnTo>
                  <a:cubicBezTo>
                    <a:pt x="23089" y="186101"/>
                    <a:pt x="13497" y="174729"/>
                    <a:pt x="13497" y="160696"/>
                  </a:cubicBezTo>
                  <a:cubicBezTo>
                    <a:pt x="13497" y="146664"/>
                    <a:pt x="22994" y="135303"/>
                    <a:pt x="34866" y="135303"/>
                  </a:cubicBezTo>
                  <a:lnTo>
                    <a:pt x="141520" y="135303"/>
                  </a:lnTo>
                  <a:lnTo>
                    <a:pt x="141520" y="-282"/>
                  </a:lnTo>
                  <a:lnTo>
                    <a:pt x="27767" y="-282"/>
                  </a:lnTo>
                  <a:cubicBezTo>
                    <a:pt x="12108" y="-282"/>
                    <a:pt x="-725" y="14973"/>
                    <a:pt x="-725" y="33588"/>
                  </a:cubicBezTo>
                  <a:lnTo>
                    <a:pt x="-725" y="169113"/>
                  </a:lnTo>
                  <a:cubicBezTo>
                    <a:pt x="-725" y="187740"/>
                    <a:pt x="12073" y="202983"/>
                    <a:pt x="27707" y="202983"/>
                  </a:cubicBezTo>
                  <a:lnTo>
                    <a:pt x="169929" y="202983"/>
                  </a:lnTo>
                  <a:lnTo>
                    <a:pt x="169929" y="33623"/>
                  </a:lnTo>
                  <a:lnTo>
                    <a:pt x="155683" y="33623"/>
                  </a:lnTo>
                </a:path>
              </a:pathLst>
            </a:custGeom>
            <a:grpFill/>
            <a:ln w="1185" cap="flat">
              <a:noFill/>
              <a:prstDash val="solid"/>
              <a:miter/>
            </a:ln>
          </p:spPr>
          <p:txBody>
            <a:bodyPr rtlCol="0" anchor="ctr"/>
            <a:lstStyle/>
            <a:p>
              <a:endParaRPr lang="zh-CN" altLang="en-US" dirty="0">
                <a:latin typeface="思源黑体 CN Bold" panose="020B0800000000000000" pitchFamily="34" charset="-122"/>
                <a:ea typeface="思源黑体 CN Bold" panose="020B0800000000000000" pitchFamily="34" charset="-122"/>
              </a:endParaRPr>
            </a:p>
          </p:txBody>
        </p:sp>
        <p:sp>
          <p:nvSpPr>
            <p:cNvPr id="37" name="任意多边形: 形状 36">
              <a:extLst>
                <a:ext uri="{FF2B5EF4-FFF2-40B4-BE49-F238E27FC236}">
                  <a16:creationId xmlns:a16="http://schemas.microsoft.com/office/drawing/2014/main" id="{F9F8BC83-68C7-796F-D45A-465ACE662BCC}"/>
                </a:ext>
              </a:extLst>
            </p:cNvPr>
            <p:cNvSpPr/>
            <p:nvPr/>
          </p:nvSpPr>
          <p:spPr>
            <a:xfrm>
              <a:off x="3394806" y="3819253"/>
              <a:ext cx="80682" cy="13721"/>
            </a:xfrm>
            <a:custGeom>
              <a:avLst/>
              <a:gdLst>
                <a:gd name="connsiteX0" fmla="*/ 0 w 99542"/>
                <a:gd name="connsiteY0" fmla="*/ 0 h 16928"/>
                <a:gd name="connsiteX1" fmla="*/ 99543 w 99542"/>
                <a:gd name="connsiteY1" fmla="*/ 0 h 16928"/>
                <a:gd name="connsiteX2" fmla="*/ 99543 w 99542"/>
                <a:gd name="connsiteY2" fmla="*/ 16929 h 16928"/>
                <a:gd name="connsiteX3" fmla="*/ 0 w 99542"/>
                <a:gd name="connsiteY3" fmla="*/ 16929 h 16928"/>
                <a:gd name="connsiteX4" fmla="*/ 0 w 99542"/>
                <a:gd name="connsiteY4" fmla="*/ 0 h 1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2" h="16928">
                  <a:moveTo>
                    <a:pt x="0" y="0"/>
                  </a:moveTo>
                  <a:lnTo>
                    <a:pt x="99543" y="0"/>
                  </a:lnTo>
                  <a:lnTo>
                    <a:pt x="99543" y="16929"/>
                  </a:lnTo>
                  <a:lnTo>
                    <a:pt x="0" y="16929"/>
                  </a:lnTo>
                  <a:lnTo>
                    <a:pt x="0" y="0"/>
                  </a:lnTo>
                </a:path>
              </a:pathLst>
            </a:custGeom>
            <a:grpFill/>
            <a:ln w="1185"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grpSp>
      <p:grpSp>
        <p:nvGrpSpPr>
          <p:cNvPr id="46" name="组合 45">
            <a:extLst>
              <a:ext uri="{FF2B5EF4-FFF2-40B4-BE49-F238E27FC236}">
                <a16:creationId xmlns:a16="http://schemas.microsoft.com/office/drawing/2014/main" id="{E34375DE-EAA7-53C0-C5C1-C1847F31A73A}"/>
              </a:ext>
            </a:extLst>
          </p:cNvPr>
          <p:cNvGrpSpPr/>
          <p:nvPr/>
        </p:nvGrpSpPr>
        <p:grpSpPr>
          <a:xfrm>
            <a:off x="1592956" y="4908857"/>
            <a:ext cx="511844" cy="484985"/>
            <a:chOff x="8197756" y="1934326"/>
            <a:chExt cx="368370" cy="349040"/>
          </a:xfrm>
          <a:gradFill>
            <a:gsLst>
              <a:gs pos="0">
                <a:schemeClr val="accent1">
                  <a:lumMod val="60000"/>
                  <a:lumOff val="40000"/>
                </a:schemeClr>
              </a:gs>
              <a:gs pos="70000">
                <a:schemeClr val="accent1"/>
              </a:gs>
            </a:gsLst>
            <a:lin ang="2700000" scaled="1"/>
          </a:gradFill>
        </p:grpSpPr>
        <p:sp>
          <p:nvSpPr>
            <p:cNvPr id="47" name="任意多边形: 形状 46">
              <a:extLst>
                <a:ext uri="{FF2B5EF4-FFF2-40B4-BE49-F238E27FC236}">
                  <a16:creationId xmlns:a16="http://schemas.microsoft.com/office/drawing/2014/main" id="{CD74B062-D7B5-0469-FC5C-014C736CE512}"/>
                </a:ext>
              </a:extLst>
            </p:cNvPr>
            <p:cNvSpPr/>
            <p:nvPr/>
          </p:nvSpPr>
          <p:spPr>
            <a:xfrm>
              <a:off x="8385622" y="1996149"/>
              <a:ext cx="130257" cy="23093"/>
            </a:xfrm>
            <a:custGeom>
              <a:avLst/>
              <a:gdLst>
                <a:gd name="connsiteX0" fmla="*/ 147373 w 160705"/>
                <a:gd name="connsiteY0" fmla="*/ -282 h 28491"/>
                <a:gd name="connsiteX1" fmla="*/ 11882 w 160705"/>
                <a:gd name="connsiteY1" fmla="*/ -282 h 28491"/>
                <a:gd name="connsiteX2" fmla="*/ -725 w 160705"/>
                <a:gd name="connsiteY2" fmla="*/ 13964 h 28491"/>
                <a:gd name="connsiteX3" fmla="*/ 11882 w 160705"/>
                <a:gd name="connsiteY3" fmla="*/ 28210 h 28491"/>
                <a:gd name="connsiteX4" fmla="*/ 147373 w 160705"/>
                <a:gd name="connsiteY4" fmla="*/ 28210 h 28491"/>
                <a:gd name="connsiteX5" fmla="*/ 159980 w 160705"/>
                <a:gd name="connsiteY5" fmla="*/ 13964 h 28491"/>
                <a:gd name="connsiteX6" fmla="*/ 147373 w 160705"/>
                <a:gd name="connsiteY6"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05" h="28491">
                  <a:moveTo>
                    <a:pt x="147373" y="-282"/>
                  </a:moveTo>
                  <a:lnTo>
                    <a:pt x="11882" y="-282"/>
                  </a:lnTo>
                  <a:cubicBezTo>
                    <a:pt x="4926" y="-282"/>
                    <a:pt x="-725" y="6105"/>
                    <a:pt x="-725" y="13964"/>
                  </a:cubicBezTo>
                  <a:cubicBezTo>
                    <a:pt x="-725" y="21823"/>
                    <a:pt x="4926" y="28210"/>
                    <a:pt x="11882" y="28210"/>
                  </a:cubicBezTo>
                  <a:lnTo>
                    <a:pt x="147373" y="28210"/>
                  </a:lnTo>
                  <a:cubicBezTo>
                    <a:pt x="154341" y="28210"/>
                    <a:pt x="159980" y="21835"/>
                    <a:pt x="159980" y="13964"/>
                  </a:cubicBezTo>
                  <a:cubicBezTo>
                    <a:pt x="159980" y="6093"/>
                    <a:pt x="154341" y="-282"/>
                    <a:pt x="147373" y="-282"/>
                  </a:cubicBezTo>
                  <a:close/>
                </a:path>
              </a:pathLst>
            </a:custGeom>
            <a:grpFill/>
            <a:ln w="1185"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48" name="任意多边形: 形状 47">
              <a:extLst>
                <a:ext uri="{FF2B5EF4-FFF2-40B4-BE49-F238E27FC236}">
                  <a16:creationId xmlns:a16="http://schemas.microsoft.com/office/drawing/2014/main" id="{0A56F42B-0B20-E5C6-9CC3-C6CB37345821}"/>
                </a:ext>
              </a:extLst>
            </p:cNvPr>
            <p:cNvSpPr/>
            <p:nvPr/>
          </p:nvSpPr>
          <p:spPr>
            <a:xfrm>
              <a:off x="8440440" y="2051554"/>
              <a:ext cx="75438" cy="23093"/>
            </a:xfrm>
            <a:custGeom>
              <a:avLst/>
              <a:gdLst>
                <a:gd name="connsiteX0" fmla="*/ 11871 w 93072"/>
                <a:gd name="connsiteY0" fmla="*/ -282 h 28491"/>
                <a:gd name="connsiteX1" fmla="*/ -725 w 93072"/>
                <a:gd name="connsiteY1" fmla="*/ 13964 h 28491"/>
                <a:gd name="connsiteX2" fmla="*/ 11871 w 93072"/>
                <a:gd name="connsiteY2" fmla="*/ 28210 h 28491"/>
                <a:gd name="connsiteX3" fmla="*/ 79740 w 93072"/>
                <a:gd name="connsiteY3" fmla="*/ 28210 h 28491"/>
                <a:gd name="connsiteX4" fmla="*/ 92348 w 93072"/>
                <a:gd name="connsiteY4" fmla="*/ 13964 h 28491"/>
                <a:gd name="connsiteX5" fmla="*/ 79740 w 93072"/>
                <a:gd name="connsiteY5" fmla="*/ -282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72" h="28491">
                  <a:moveTo>
                    <a:pt x="11871" y="-282"/>
                  </a:moveTo>
                  <a:cubicBezTo>
                    <a:pt x="4914" y="-282"/>
                    <a:pt x="-725" y="6105"/>
                    <a:pt x="-725" y="13964"/>
                  </a:cubicBezTo>
                  <a:cubicBezTo>
                    <a:pt x="-725" y="21823"/>
                    <a:pt x="4914" y="28210"/>
                    <a:pt x="11871" y="28210"/>
                  </a:cubicBezTo>
                  <a:lnTo>
                    <a:pt x="79740" y="28210"/>
                  </a:lnTo>
                  <a:cubicBezTo>
                    <a:pt x="86709" y="28210"/>
                    <a:pt x="92348" y="21823"/>
                    <a:pt x="92348" y="13964"/>
                  </a:cubicBezTo>
                  <a:cubicBezTo>
                    <a:pt x="92348" y="6105"/>
                    <a:pt x="86709" y="-282"/>
                    <a:pt x="79740" y="-282"/>
                  </a:cubicBezTo>
                  <a:close/>
                </a:path>
              </a:pathLst>
            </a:custGeom>
            <a:grpFill/>
            <a:ln w="1185"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49" name="任意多边形: 形状 48">
              <a:extLst>
                <a:ext uri="{FF2B5EF4-FFF2-40B4-BE49-F238E27FC236}">
                  <a16:creationId xmlns:a16="http://schemas.microsoft.com/office/drawing/2014/main" id="{4C236C0D-B80C-9829-9FF3-CEE2D8D6B2B6}"/>
                </a:ext>
              </a:extLst>
            </p:cNvPr>
            <p:cNvSpPr/>
            <p:nvPr/>
          </p:nvSpPr>
          <p:spPr>
            <a:xfrm>
              <a:off x="8197756" y="2008790"/>
              <a:ext cx="262611" cy="250268"/>
            </a:xfrm>
            <a:custGeom>
              <a:avLst/>
              <a:gdLst>
                <a:gd name="connsiteX0" fmla="*/ 245752 w 323998"/>
                <a:gd name="connsiteY0" fmla="*/ 292284 h 308770"/>
                <a:gd name="connsiteX1" fmla="*/ 255914 w 323998"/>
                <a:gd name="connsiteY1" fmla="*/ 306755 h 308770"/>
                <a:gd name="connsiteX2" fmla="*/ 260758 w 323998"/>
                <a:gd name="connsiteY2" fmla="*/ 308488 h 308770"/>
                <a:gd name="connsiteX3" fmla="*/ 263785 w 323998"/>
                <a:gd name="connsiteY3" fmla="*/ 308488 h 308770"/>
                <a:gd name="connsiteX4" fmla="*/ 274873 w 323998"/>
                <a:gd name="connsiteY4" fmla="*/ 300368 h 308770"/>
                <a:gd name="connsiteX5" fmla="*/ 275752 w 323998"/>
                <a:gd name="connsiteY5" fmla="*/ 297210 h 308770"/>
                <a:gd name="connsiteX6" fmla="*/ 276203 w 323998"/>
                <a:gd name="connsiteY6" fmla="*/ 295620 h 308770"/>
                <a:gd name="connsiteX7" fmla="*/ 323274 w 323998"/>
                <a:gd name="connsiteY7" fmla="*/ 127566 h 308770"/>
                <a:gd name="connsiteX8" fmla="*/ 313183 w 323998"/>
                <a:gd name="connsiteY8" fmla="*/ 116205 h 308770"/>
                <a:gd name="connsiteX9" fmla="*/ 313183 w 323998"/>
                <a:gd name="connsiteY9" fmla="*/ 116205 h 308770"/>
                <a:gd name="connsiteX10" fmla="*/ 299067 w 323998"/>
                <a:gd name="connsiteY10" fmla="*/ 124325 h 308770"/>
                <a:gd name="connsiteX11" fmla="*/ 265424 w 323998"/>
                <a:gd name="connsiteY11" fmla="*/ 244441 h 308770"/>
                <a:gd name="connsiteX12" fmla="*/ 191938 w 323998"/>
                <a:gd name="connsiteY12" fmla="*/ 167193 h 308770"/>
                <a:gd name="connsiteX13" fmla="*/ 212939 w 323998"/>
                <a:gd name="connsiteY13" fmla="*/ 38161 h 308770"/>
                <a:gd name="connsiteX14" fmla="*/ 83907 w 323998"/>
                <a:gd name="connsiteY14" fmla="*/ 17149 h 308770"/>
                <a:gd name="connsiteX15" fmla="*/ 62907 w 323998"/>
                <a:gd name="connsiteY15" fmla="*/ 146192 h 308770"/>
                <a:gd name="connsiteX16" fmla="*/ 83907 w 323998"/>
                <a:gd name="connsiteY16" fmla="*/ 167193 h 308770"/>
                <a:gd name="connsiteX17" fmla="*/ -725 w 323998"/>
                <a:gd name="connsiteY17" fmla="*/ 292284 h 308770"/>
                <a:gd name="connsiteX18" fmla="*/ 14708 w 323998"/>
                <a:gd name="connsiteY18" fmla="*/ 307717 h 308770"/>
                <a:gd name="connsiteX19" fmla="*/ 30141 w 323998"/>
                <a:gd name="connsiteY19" fmla="*/ 292284 h 3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98" h="308770">
                  <a:moveTo>
                    <a:pt x="245752" y="292284"/>
                  </a:moveTo>
                  <a:cubicBezTo>
                    <a:pt x="245764" y="298766"/>
                    <a:pt x="249824" y="304547"/>
                    <a:pt x="255914" y="306755"/>
                  </a:cubicBezTo>
                  <a:cubicBezTo>
                    <a:pt x="257375" y="307705"/>
                    <a:pt x="259025" y="308299"/>
                    <a:pt x="260758" y="308488"/>
                  </a:cubicBezTo>
                  <a:lnTo>
                    <a:pt x="263785" y="308488"/>
                  </a:lnTo>
                  <a:cubicBezTo>
                    <a:pt x="268819" y="308488"/>
                    <a:pt x="273864" y="303609"/>
                    <a:pt x="274873" y="300368"/>
                  </a:cubicBezTo>
                  <a:lnTo>
                    <a:pt x="275752" y="297210"/>
                  </a:lnTo>
                  <a:cubicBezTo>
                    <a:pt x="275930" y="296688"/>
                    <a:pt x="276084" y="296154"/>
                    <a:pt x="276203" y="295620"/>
                  </a:cubicBezTo>
                  <a:lnTo>
                    <a:pt x="323274" y="127566"/>
                  </a:lnTo>
                  <a:cubicBezTo>
                    <a:pt x="323274" y="123506"/>
                    <a:pt x="320246" y="117012"/>
                    <a:pt x="313183" y="116205"/>
                  </a:cubicBezTo>
                  <a:lnTo>
                    <a:pt x="313183" y="116205"/>
                  </a:lnTo>
                  <a:cubicBezTo>
                    <a:pt x="308149" y="116205"/>
                    <a:pt x="300124" y="118639"/>
                    <a:pt x="299067" y="124325"/>
                  </a:cubicBezTo>
                  <a:lnTo>
                    <a:pt x="265424" y="244441"/>
                  </a:lnTo>
                  <a:cubicBezTo>
                    <a:pt x="251178" y="212911"/>
                    <a:pt x="224561" y="183505"/>
                    <a:pt x="191938" y="167193"/>
                  </a:cubicBezTo>
                  <a:cubicBezTo>
                    <a:pt x="233370" y="137360"/>
                    <a:pt x="242773" y="79593"/>
                    <a:pt x="212939" y="38161"/>
                  </a:cubicBezTo>
                  <a:cubicBezTo>
                    <a:pt x="183118" y="-3282"/>
                    <a:pt x="125339" y="-12685"/>
                    <a:pt x="83907" y="17149"/>
                  </a:cubicBezTo>
                  <a:cubicBezTo>
                    <a:pt x="42476" y="46982"/>
                    <a:pt x="33074" y="104749"/>
                    <a:pt x="62907" y="146192"/>
                  </a:cubicBezTo>
                  <a:cubicBezTo>
                    <a:pt x="68724" y="154277"/>
                    <a:pt x="75823" y="161364"/>
                    <a:pt x="83907" y="167193"/>
                  </a:cubicBezTo>
                  <a:cubicBezTo>
                    <a:pt x="34842" y="191720"/>
                    <a:pt x="-725" y="245842"/>
                    <a:pt x="-725" y="292284"/>
                  </a:cubicBezTo>
                  <a:cubicBezTo>
                    <a:pt x="-725" y="300808"/>
                    <a:pt x="6184" y="307717"/>
                    <a:pt x="14708" y="307717"/>
                  </a:cubicBezTo>
                  <a:cubicBezTo>
                    <a:pt x="23232" y="307717"/>
                    <a:pt x="30141" y="300808"/>
                    <a:pt x="30141" y="292284"/>
                  </a:cubicBezTo>
                </a:path>
              </a:pathLst>
            </a:custGeom>
            <a:grpFill/>
            <a:ln w="1185"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50" name="任意多边形: 形状 49">
              <a:extLst>
                <a:ext uri="{FF2B5EF4-FFF2-40B4-BE49-F238E27FC236}">
                  <a16:creationId xmlns:a16="http://schemas.microsoft.com/office/drawing/2014/main" id="{04F40210-91B9-851D-93B3-E1D3F8F9185B}"/>
                </a:ext>
              </a:extLst>
            </p:cNvPr>
            <p:cNvSpPr/>
            <p:nvPr/>
          </p:nvSpPr>
          <p:spPr>
            <a:xfrm>
              <a:off x="8216482" y="1934326"/>
              <a:ext cx="349644" cy="349040"/>
            </a:xfrm>
            <a:custGeom>
              <a:avLst/>
              <a:gdLst>
                <a:gd name="connsiteX0" fmla="*/ 353617 w 431376"/>
                <a:gd name="connsiteY0" fmla="*/ -282 h 430631"/>
                <a:gd name="connsiteX1" fmla="*/ 76309 w 431376"/>
                <a:gd name="connsiteY1" fmla="*/ -282 h 430631"/>
                <a:gd name="connsiteX2" fmla="*/ -725 w 431376"/>
                <a:gd name="connsiteY2" fmla="*/ 81703 h 430631"/>
                <a:gd name="connsiteX3" fmla="*/ -725 w 431376"/>
                <a:gd name="connsiteY3" fmla="*/ 107369 h 430631"/>
                <a:gd name="connsiteX4" fmla="*/ 15634 w 431376"/>
                <a:gd name="connsiteY4" fmla="*/ 121817 h 430631"/>
                <a:gd name="connsiteX5" fmla="*/ 30082 w 431376"/>
                <a:gd name="connsiteY5" fmla="*/ 107369 h 430631"/>
                <a:gd name="connsiteX6" fmla="*/ 30082 w 431376"/>
                <a:gd name="connsiteY6" fmla="*/ 81703 h 430631"/>
                <a:gd name="connsiteX7" fmla="*/ 76309 w 431376"/>
                <a:gd name="connsiteY7" fmla="*/ 30477 h 430631"/>
                <a:gd name="connsiteX8" fmla="*/ 353617 w 431376"/>
                <a:gd name="connsiteY8" fmla="*/ 30477 h 430631"/>
                <a:gd name="connsiteX9" fmla="*/ 399845 w 431376"/>
                <a:gd name="connsiteY9" fmla="*/ 81703 h 430631"/>
                <a:gd name="connsiteX10" fmla="*/ 399845 w 431376"/>
                <a:gd name="connsiteY10" fmla="*/ 348303 h 430631"/>
                <a:gd name="connsiteX11" fmla="*/ 353617 w 431376"/>
                <a:gd name="connsiteY11" fmla="*/ 399540 h 430631"/>
                <a:gd name="connsiteX12" fmla="*/ 291992 w 431376"/>
                <a:gd name="connsiteY12" fmla="*/ 399540 h 430631"/>
                <a:gd name="connsiteX13" fmla="*/ 275265 w 431376"/>
                <a:gd name="connsiteY13" fmla="*/ 413561 h 430631"/>
                <a:gd name="connsiteX14" fmla="*/ 289285 w 431376"/>
                <a:gd name="connsiteY14" fmla="*/ 430287 h 430631"/>
                <a:gd name="connsiteX15" fmla="*/ 291992 w 431376"/>
                <a:gd name="connsiteY15" fmla="*/ 430287 h 430631"/>
                <a:gd name="connsiteX16" fmla="*/ 353617 w 431376"/>
                <a:gd name="connsiteY16" fmla="*/ 430287 h 430631"/>
                <a:gd name="connsiteX17" fmla="*/ 430651 w 431376"/>
                <a:gd name="connsiteY17" fmla="*/ 348303 h 430631"/>
                <a:gd name="connsiteX18" fmla="*/ 430651 w 431376"/>
                <a:gd name="connsiteY18" fmla="*/ 81703 h 430631"/>
                <a:gd name="connsiteX19" fmla="*/ 353617 w 431376"/>
                <a:gd name="connsiteY19" fmla="*/ -282 h 4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376" h="430631">
                  <a:moveTo>
                    <a:pt x="353617" y="-282"/>
                  </a:moveTo>
                  <a:lnTo>
                    <a:pt x="76309" y="-282"/>
                  </a:lnTo>
                  <a:cubicBezTo>
                    <a:pt x="33809" y="-282"/>
                    <a:pt x="-725" y="36520"/>
                    <a:pt x="-725" y="81703"/>
                  </a:cubicBezTo>
                  <a:lnTo>
                    <a:pt x="-725" y="107369"/>
                  </a:lnTo>
                  <a:cubicBezTo>
                    <a:pt x="-191" y="115881"/>
                    <a:pt x="7134" y="122339"/>
                    <a:pt x="15634" y="121817"/>
                  </a:cubicBezTo>
                  <a:cubicBezTo>
                    <a:pt x="23410" y="121330"/>
                    <a:pt x="29595" y="115145"/>
                    <a:pt x="30082" y="107369"/>
                  </a:cubicBezTo>
                  <a:lnTo>
                    <a:pt x="30082" y="81703"/>
                  </a:lnTo>
                  <a:cubicBezTo>
                    <a:pt x="30082" y="53484"/>
                    <a:pt x="50821" y="30477"/>
                    <a:pt x="76309" y="30477"/>
                  </a:cubicBezTo>
                  <a:lnTo>
                    <a:pt x="353617" y="30477"/>
                  </a:lnTo>
                  <a:cubicBezTo>
                    <a:pt x="379105" y="30477"/>
                    <a:pt x="399845" y="53484"/>
                    <a:pt x="399845" y="81703"/>
                  </a:cubicBezTo>
                  <a:lnTo>
                    <a:pt x="399845" y="348303"/>
                  </a:lnTo>
                  <a:cubicBezTo>
                    <a:pt x="399845" y="376533"/>
                    <a:pt x="379105" y="399540"/>
                    <a:pt x="353617" y="399540"/>
                  </a:cubicBezTo>
                  <a:lnTo>
                    <a:pt x="291992" y="399540"/>
                  </a:lnTo>
                  <a:cubicBezTo>
                    <a:pt x="283504" y="398792"/>
                    <a:pt x="276013" y="405072"/>
                    <a:pt x="275265" y="413561"/>
                  </a:cubicBezTo>
                  <a:cubicBezTo>
                    <a:pt x="274517" y="422049"/>
                    <a:pt x="280797" y="429540"/>
                    <a:pt x="289285" y="430287"/>
                  </a:cubicBezTo>
                  <a:cubicBezTo>
                    <a:pt x="290187" y="430371"/>
                    <a:pt x="291089" y="430371"/>
                    <a:pt x="291992" y="430287"/>
                  </a:cubicBezTo>
                  <a:lnTo>
                    <a:pt x="353617" y="430287"/>
                  </a:lnTo>
                  <a:cubicBezTo>
                    <a:pt x="396082" y="430287"/>
                    <a:pt x="430651" y="393486"/>
                    <a:pt x="430651" y="348303"/>
                  </a:cubicBezTo>
                  <a:lnTo>
                    <a:pt x="430651" y="81703"/>
                  </a:lnTo>
                  <a:cubicBezTo>
                    <a:pt x="430651" y="36508"/>
                    <a:pt x="396082" y="-282"/>
                    <a:pt x="353617" y="-282"/>
                  </a:cubicBezTo>
                  <a:close/>
                </a:path>
              </a:pathLst>
            </a:custGeom>
            <a:grpFill/>
            <a:ln w="1185"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grpSp>
      <p:grpSp>
        <p:nvGrpSpPr>
          <p:cNvPr id="51" name="组合 50">
            <a:extLst>
              <a:ext uri="{FF2B5EF4-FFF2-40B4-BE49-F238E27FC236}">
                <a16:creationId xmlns:a16="http://schemas.microsoft.com/office/drawing/2014/main" id="{28CB3179-CB30-25F1-BB5E-8812BF76E70F}"/>
              </a:ext>
            </a:extLst>
          </p:cNvPr>
          <p:cNvGrpSpPr/>
          <p:nvPr/>
        </p:nvGrpSpPr>
        <p:grpSpPr>
          <a:xfrm>
            <a:off x="7311834" y="4912048"/>
            <a:ext cx="511346" cy="478603"/>
            <a:chOff x="7271448" y="-1003591"/>
            <a:chExt cx="368012" cy="344447"/>
          </a:xfrm>
          <a:gradFill>
            <a:gsLst>
              <a:gs pos="0">
                <a:schemeClr val="accent1">
                  <a:lumMod val="60000"/>
                  <a:lumOff val="40000"/>
                </a:schemeClr>
              </a:gs>
              <a:gs pos="70000">
                <a:schemeClr val="accent1"/>
              </a:gs>
            </a:gsLst>
            <a:lin ang="2700000" scaled="1"/>
          </a:gradFill>
        </p:grpSpPr>
        <p:sp>
          <p:nvSpPr>
            <p:cNvPr id="52" name="任意多边形: 形状 51">
              <a:extLst>
                <a:ext uri="{FF2B5EF4-FFF2-40B4-BE49-F238E27FC236}">
                  <a16:creationId xmlns:a16="http://schemas.microsoft.com/office/drawing/2014/main" id="{1BDBA434-02C7-3130-A8C9-2A84FCECC817}"/>
                </a:ext>
              </a:extLst>
            </p:cNvPr>
            <p:cNvSpPr/>
            <p:nvPr/>
          </p:nvSpPr>
          <p:spPr>
            <a:xfrm>
              <a:off x="7271448" y="-1003591"/>
              <a:ext cx="368012" cy="216269"/>
            </a:xfrm>
            <a:custGeom>
              <a:avLst/>
              <a:gdLst>
                <a:gd name="connsiteX0" fmla="*/ 433704 w 454038"/>
                <a:gd name="connsiteY0" fmla="*/ 125318 h 266824"/>
                <a:gd name="connsiteX1" fmla="*/ 433704 w 454038"/>
                <a:gd name="connsiteY1" fmla="*/ 209607 h 266824"/>
                <a:gd name="connsiteX2" fmla="*/ 451013 w 454038"/>
                <a:gd name="connsiteY2" fmla="*/ 232922 h 266824"/>
                <a:gd name="connsiteX3" fmla="*/ 417500 w 454038"/>
                <a:gd name="connsiteY3" fmla="*/ 266542 h 266824"/>
                <a:gd name="connsiteX4" fmla="*/ 386705 w 454038"/>
                <a:gd name="connsiteY4" fmla="*/ 232922 h 266824"/>
                <a:gd name="connsiteX5" fmla="*/ 405177 w 454038"/>
                <a:gd name="connsiteY5" fmla="*/ 209179 h 266824"/>
                <a:gd name="connsiteX6" fmla="*/ 405177 w 454038"/>
                <a:gd name="connsiteY6" fmla="*/ 139196 h 266824"/>
                <a:gd name="connsiteX7" fmla="*/ 257412 w 454038"/>
                <a:gd name="connsiteY7" fmla="*/ 211850 h 266824"/>
                <a:gd name="connsiteX8" fmla="*/ 197769 w 454038"/>
                <a:gd name="connsiteY8" fmla="*/ 213643 h 266824"/>
                <a:gd name="connsiteX9" fmla="*/ 25738 w 454038"/>
                <a:gd name="connsiteY9" fmla="*/ 132489 h 266824"/>
                <a:gd name="connsiteX10" fmla="*/ 26498 w 454038"/>
                <a:gd name="connsiteY10" fmla="*/ 85406 h 266824"/>
                <a:gd name="connsiteX11" fmla="*/ 192700 w 454038"/>
                <a:gd name="connsiteY11" fmla="*/ 11886 h 266824"/>
                <a:gd name="connsiteX12" fmla="*/ 254266 w 454038"/>
                <a:gd name="connsiteY12" fmla="*/ 6959 h 266824"/>
                <a:gd name="connsiteX13" fmla="*/ 431686 w 454038"/>
                <a:gd name="connsiteY13" fmla="*/ 89455 h 266824"/>
                <a:gd name="connsiteX14" fmla="*/ 433609 w 454038"/>
                <a:gd name="connsiteY14" fmla="*/ 125318 h 2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4038" h="266824">
                  <a:moveTo>
                    <a:pt x="433704" y="125318"/>
                  </a:moveTo>
                  <a:lnTo>
                    <a:pt x="433704" y="209607"/>
                  </a:lnTo>
                  <a:lnTo>
                    <a:pt x="451013" y="232922"/>
                  </a:lnTo>
                  <a:lnTo>
                    <a:pt x="417500" y="266542"/>
                  </a:lnTo>
                  <a:lnTo>
                    <a:pt x="386705" y="232922"/>
                  </a:lnTo>
                  <a:lnTo>
                    <a:pt x="405177" y="209179"/>
                  </a:lnTo>
                  <a:lnTo>
                    <a:pt x="405177" y="139196"/>
                  </a:lnTo>
                  <a:cubicBezTo>
                    <a:pt x="306275" y="185840"/>
                    <a:pt x="279339" y="200644"/>
                    <a:pt x="257412" y="211850"/>
                  </a:cubicBezTo>
                  <a:cubicBezTo>
                    <a:pt x="235485" y="223057"/>
                    <a:pt x="219696" y="223057"/>
                    <a:pt x="197769" y="213643"/>
                  </a:cubicBezTo>
                  <a:cubicBezTo>
                    <a:pt x="176198" y="204229"/>
                    <a:pt x="77296" y="160743"/>
                    <a:pt x="25738" y="132489"/>
                  </a:cubicBezTo>
                  <a:cubicBezTo>
                    <a:pt x="-8511" y="113661"/>
                    <a:pt x="-10826" y="101552"/>
                    <a:pt x="26498" y="85406"/>
                  </a:cubicBezTo>
                  <a:cubicBezTo>
                    <a:pt x="74993" y="64346"/>
                    <a:pt x="150413" y="30275"/>
                    <a:pt x="192700" y="11886"/>
                  </a:cubicBezTo>
                  <a:cubicBezTo>
                    <a:pt x="217713" y="228"/>
                    <a:pt x="231176" y="-6040"/>
                    <a:pt x="254266" y="6959"/>
                  </a:cubicBezTo>
                  <a:cubicBezTo>
                    <a:pt x="295448" y="26678"/>
                    <a:pt x="384734" y="67029"/>
                    <a:pt x="431686" y="89455"/>
                  </a:cubicBezTo>
                  <a:cubicBezTo>
                    <a:pt x="472477" y="110064"/>
                    <a:pt x="445160" y="116759"/>
                    <a:pt x="433609" y="125318"/>
                  </a:cubicBezTo>
                  <a:close/>
                </a:path>
              </a:pathLst>
            </a:custGeom>
            <a:grpFill/>
            <a:ln w="1185"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53" name="任意多边形: 形状 52">
              <a:extLst>
                <a:ext uri="{FF2B5EF4-FFF2-40B4-BE49-F238E27FC236}">
                  <a16:creationId xmlns:a16="http://schemas.microsoft.com/office/drawing/2014/main" id="{9DBE61DB-01E0-6A3F-86BC-E644581774E4}"/>
                </a:ext>
              </a:extLst>
            </p:cNvPr>
            <p:cNvSpPr/>
            <p:nvPr/>
          </p:nvSpPr>
          <p:spPr>
            <a:xfrm>
              <a:off x="7332243" y="-842342"/>
              <a:ext cx="243463" cy="183198"/>
            </a:xfrm>
            <a:custGeom>
              <a:avLst/>
              <a:gdLst>
                <a:gd name="connsiteX0" fmla="*/ 193268 w 300374"/>
                <a:gd name="connsiteY0" fmla="*/ 54909 h 226022"/>
                <a:gd name="connsiteX1" fmla="*/ 299649 w 300374"/>
                <a:gd name="connsiteY1" fmla="*/ -282 h 226022"/>
                <a:gd name="connsiteX2" fmla="*/ 299649 w 300374"/>
                <a:gd name="connsiteY2" fmla="*/ 161171 h 226022"/>
                <a:gd name="connsiteX3" fmla="*/ 153487 w 300374"/>
                <a:gd name="connsiteY3" fmla="*/ 225741 h 226022"/>
                <a:gd name="connsiteX4" fmla="*/ -725 w 300374"/>
                <a:gd name="connsiteY4" fmla="*/ 161171 h 226022"/>
                <a:gd name="connsiteX5" fmla="*/ -725 w 300374"/>
                <a:gd name="connsiteY5" fmla="*/ 10129 h 226022"/>
                <a:gd name="connsiteX6" fmla="*/ 109229 w 300374"/>
                <a:gd name="connsiteY6" fmla="*/ 54375 h 226022"/>
                <a:gd name="connsiteX7" fmla="*/ 193268 w 300374"/>
                <a:gd name="connsiteY7" fmla="*/ 54909 h 22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374" h="226022">
                  <a:moveTo>
                    <a:pt x="193268" y="54909"/>
                  </a:moveTo>
                  <a:cubicBezTo>
                    <a:pt x="220976" y="41850"/>
                    <a:pt x="258562" y="20018"/>
                    <a:pt x="299649" y="-282"/>
                  </a:cubicBezTo>
                  <a:lnTo>
                    <a:pt x="299649" y="161171"/>
                  </a:lnTo>
                  <a:cubicBezTo>
                    <a:pt x="299649" y="161171"/>
                    <a:pt x="246904" y="225741"/>
                    <a:pt x="153487" y="225741"/>
                  </a:cubicBezTo>
                  <a:cubicBezTo>
                    <a:pt x="53374" y="225741"/>
                    <a:pt x="-725" y="161171"/>
                    <a:pt x="-725" y="161171"/>
                  </a:cubicBezTo>
                  <a:lnTo>
                    <a:pt x="-725" y="10129"/>
                  </a:lnTo>
                  <a:cubicBezTo>
                    <a:pt x="31019" y="24708"/>
                    <a:pt x="66326" y="37719"/>
                    <a:pt x="109229" y="54375"/>
                  </a:cubicBezTo>
                  <a:cubicBezTo>
                    <a:pt x="135608" y="65843"/>
                    <a:pt x="169133" y="69487"/>
                    <a:pt x="193268" y="54909"/>
                  </a:cubicBezTo>
                  <a:close/>
                </a:path>
              </a:pathLst>
            </a:custGeom>
            <a:grpFill/>
            <a:ln w="1185"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grpSp>
      <p:grpSp>
        <p:nvGrpSpPr>
          <p:cNvPr id="55" name="组合 54">
            <a:extLst>
              <a:ext uri="{FF2B5EF4-FFF2-40B4-BE49-F238E27FC236}">
                <a16:creationId xmlns:a16="http://schemas.microsoft.com/office/drawing/2014/main" id="{31FEDEB3-E76E-B926-F82B-881FEE9874B0}"/>
              </a:ext>
            </a:extLst>
          </p:cNvPr>
          <p:cNvGrpSpPr/>
          <p:nvPr/>
        </p:nvGrpSpPr>
        <p:grpSpPr>
          <a:xfrm>
            <a:off x="6929338" y="2261456"/>
            <a:ext cx="1304741" cy="1304741"/>
            <a:chOff x="1204492" y="2130785"/>
            <a:chExt cx="1304741" cy="1304741"/>
          </a:xfrm>
        </p:grpSpPr>
        <p:sp>
          <p:nvSpPr>
            <p:cNvPr id="57" name="椭圆 56">
              <a:extLst>
                <a:ext uri="{FF2B5EF4-FFF2-40B4-BE49-F238E27FC236}">
                  <a16:creationId xmlns:a16="http://schemas.microsoft.com/office/drawing/2014/main" id="{D697889D-98D2-60BA-4ECC-98D0366A6522}"/>
                </a:ext>
              </a:extLst>
            </p:cNvPr>
            <p:cNvSpPr/>
            <p:nvPr/>
          </p:nvSpPr>
          <p:spPr>
            <a:xfrm>
              <a:off x="1204492" y="2130785"/>
              <a:ext cx="1304741" cy="1304741"/>
            </a:xfrm>
            <a:prstGeom prst="ellipse">
              <a:avLst/>
            </a:prstGeom>
            <a:gradFill flip="none" rotWithShape="1">
              <a:gsLst>
                <a:gs pos="38000">
                  <a:schemeClr val="accent5">
                    <a:lumMod val="40000"/>
                    <a:lumOff val="60000"/>
                    <a:alpha val="0"/>
                  </a:schemeClr>
                </a:gs>
                <a:gs pos="100000">
                  <a:srgbClr val="4F9CE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56" name="椭圆 55">
              <a:extLst>
                <a:ext uri="{FF2B5EF4-FFF2-40B4-BE49-F238E27FC236}">
                  <a16:creationId xmlns:a16="http://schemas.microsoft.com/office/drawing/2014/main" id="{D419EB68-AB9C-7880-ABCC-7673015092D1}"/>
                </a:ext>
              </a:extLst>
            </p:cNvPr>
            <p:cNvSpPr/>
            <p:nvPr/>
          </p:nvSpPr>
          <p:spPr>
            <a:xfrm>
              <a:off x="1311007" y="2239789"/>
              <a:ext cx="1075742" cy="1075742"/>
            </a:xfrm>
            <a:prstGeom prst="ellipse">
              <a:avLst/>
            </a:prstGeom>
            <a:gradFill flip="none" rotWithShape="1">
              <a:gsLst>
                <a:gs pos="1000">
                  <a:schemeClr val="accent5">
                    <a:lumMod val="40000"/>
                    <a:lumOff val="60000"/>
                  </a:schemeClr>
                </a:gs>
                <a:gs pos="38000">
                  <a:schemeClr val="accent5">
                    <a:lumMod val="60000"/>
                    <a:lumOff val="40000"/>
                  </a:schemeClr>
                </a:gs>
                <a:gs pos="85000">
                  <a:srgbClr val="4F9CE8"/>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grpSp>
      <p:grpSp>
        <p:nvGrpSpPr>
          <p:cNvPr id="38" name="组合 37">
            <a:extLst>
              <a:ext uri="{FF2B5EF4-FFF2-40B4-BE49-F238E27FC236}">
                <a16:creationId xmlns:a16="http://schemas.microsoft.com/office/drawing/2014/main" id="{B3121216-4A03-43DF-D07D-5CCDD8AD2EB4}"/>
              </a:ext>
            </a:extLst>
          </p:cNvPr>
          <p:cNvGrpSpPr/>
          <p:nvPr/>
        </p:nvGrpSpPr>
        <p:grpSpPr>
          <a:xfrm>
            <a:off x="7311810" y="2670778"/>
            <a:ext cx="511395" cy="519771"/>
            <a:chOff x="7270901" y="1921561"/>
            <a:chExt cx="368047" cy="374075"/>
          </a:xfrm>
          <a:gradFill>
            <a:gsLst>
              <a:gs pos="0">
                <a:schemeClr val="accent1">
                  <a:lumMod val="60000"/>
                  <a:lumOff val="40000"/>
                </a:schemeClr>
              </a:gs>
              <a:gs pos="70000">
                <a:schemeClr val="accent1"/>
              </a:gs>
            </a:gsLst>
            <a:lin ang="2700000" scaled="1"/>
          </a:gradFill>
        </p:grpSpPr>
        <p:sp>
          <p:nvSpPr>
            <p:cNvPr id="39" name="任意多边形: 形状 38">
              <a:extLst>
                <a:ext uri="{FF2B5EF4-FFF2-40B4-BE49-F238E27FC236}">
                  <a16:creationId xmlns:a16="http://schemas.microsoft.com/office/drawing/2014/main" id="{426DDB01-2D81-8D5A-9946-8599F1F3EB11}"/>
                </a:ext>
              </a:extLst>
            </p:cNvPr>
            <p:cNvSpPr/>
            <p:nvPr/>
          </p:nvSpPr>
          <p:spPr>
            <a:xfrm>
              <a:off x="7473421" y="2200791"/>
              <a:ext cx="86599" cy="83127"/>
            </a:xfrm>
            <a:custGeom>
              <a:avLst/>
              <a:gdLst>
                <a:gd name="connsiteX0" fmla="*/ 86599 w 86599"/>
                <a:gd name="connsiteY0" fmla="*/ 0 h 83127"/>
                <a:gd name="connsiteX1" fmla="*/ 86599 w 86599"/>
                <a:gd name="connsiteY1" fmla="*/ 63939 h 83127"/>
                <a:gd name="connsiteX2" fmla="*/ 86599 w 86599"/>
                <a:gd name="connsiteY2" fmla="*/ 64122 h 83127"/>
                <a:gd name="connsiteX3" fmla="*/ 67115 w 86599"/>
                <a:gd name="connsiteY3" fmla="*/ 83126 h 83127"/>
                <a:gd name="connsiteX4" fmla="*/ 67143 w 86599"/>
                <a:gd name="connsiteY4" fmla="*/ 82058 h 83127"/>
                <a:gd name="connsiteX5" fmla="*/ 0 w 86599"/>
                <a:gd name="connsiteY5" fmla="*/ 82058 h 83127"/>
                <a:gd name="connsiteX6" fmla="*/ 86599 w 86599"/>
                <a:gd name="connsiteY6" fmla="*/ 0 h 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99" h="83127">
                  <a:moveTo>
                    <a:pt x="86599" y="0"/>
                  </a:moveTo>
                  <a:lnTo>
                    <a:pt x="86599" y="63939"/>
                  </a:lnTo>
                  <a:cubicBezTo>
                    <a:pt x="86599" y="63997"/>
                    <a:pt x="86599" y="64064"/>
                    <a:pt x="86599" y="64122"/>
                  </a:cubicBezTo>
                  <a:cubicBezTo>
                    <a:pt x="86465" y="74755"/>
                    <a:pt x="77738" y="83261"/>
                    <a:pt x="67115" y="83126"/>
                  </a:cubicBezTo>
                  <a:lnTo>
                    <a:pt x="67143" y="82058"/>
                  </a:lnTo>
                  <a:lnTo>
                    <a:pt x="0" y="82058"/>
                  </a:lnTo>
                  <a:lnTo>
                    <a:pt x="86599" y="0"/>
                  </a:lnTo>
                  <a:close/>
                </a:path>
              </a:pathLst>
            </a:custGeom>
            <a:grpFill/>
            <a:ln w="1185" cap="flat">
              <a:noFill/>
              <a:prstDash val="solid"/>
              <a:miter/>
            </a:ln>
          </p:spPr>
          <p:txBody>
            <a:bodyPr wrap="square" rtlCol="0" anchor="ctr">
              <a:noAutofit/>
            </a:bodyPr>
            <a:lstStyle/>
            <a:p>
              <a:endParaRPr lang="zh-CN" altLang="en-US">
                <a:latin typeface="思源黑体 CN Bold" panose="020B0800000000000000" pitchFamily="34" charset="-122"/>
                <a:ea typeface="思源黑体 CN Bold" panose="020B0800000000000000" pitchFamily="34" charset="-122"/>
              </a:endParaRPr>
            </a:p>
          </p:txBody>
        </p:sp>
        <p:grpSp>
          <p:nvGrpSpPr>
            <p:cNvPr id="40" name="组合 39">
              <a:extLst>
                <a:ext uri="{FF2B5EF4-FFF2-40B4-BE49-F238E27FC236}">
                  <a16:creationId xmlns:a16="http://schemas.microsoft.com/office/drawing/2014/main" id="{DF957902-9869-5790-C07A-D3D923F34D4E}"/>
                </a:ext>
              </a:extLst>
            </p:cNvPr>
            <p:cNvGrpSpPr/>
            <p:nvPr/>
          </p:nvGrpSpPr>
          <p:grpSpPr>
            <a:xfrm>
              <a:off x="7388937" y="2058250"/>
              <a:ext cx="250011" cy="237386"/>
              <a:chOff x="7388937" y="2058250"/>
              <a:chExt cx="250011" cy="237386"/>
            </a:xfrm>
            <a:grpFill/>
          </p:grpSpPr>
          <p:sp>
            <p:nvSpPr>
              <p:cNvPr id="43" name="任意多边形: 形状 42">
                <a:extLst>
                  <a:ext uri="{FF2B5EF4-FFF2-40B4-BE49-F238E27FC236}">
                    <a16:creationId xmlns:a16="http://schemas.microsoft.com/office/drawing/2014/main" id="{237842E0-0BA1-F61E-8A6E-A5AA450EFFFD}"/>
                  </a:ext>
                </a:extLst>
              </p:cNvPr>
              <p:cNvSpPr/>
              <p:nvPr/>
            </p:nvSpPr>
            <p:spPr>
              <a:xfrm>
                <a:off x="7558943" y="2058250"/>
                <a:ext cx="80005" cy="76464"/>
              </a:xfrm>
              <a:custGeom>
                <a:avLst/>
                <a:gdLst>
                  <a:gd name="connsiteX0" fmla="*/ 42907 w 80005"/>
                  <a:gd name="connsiteY0" fmla="*/ 0 h 76464"/>
                  <a:gd name="connsiteX1" fmla="*/ 54145 w 80005"/>
                  <a:gd name="connsiteY1" fmla="*/ 3998 h 76464"/>
                  <a:gd name="connsiteX2" fmla="*/ 75795 w 80005"/>
                  <a:gd name="connsiteY2" fmla="*/ 25312 h 76464"/>
                  <a:gd name="connsiteX3" fmla="*/ 75795 w 80005"/>
                  <a:gd name="connsiteY3" fmla="*/ 25350 h 76464"/>
                  <a:gd name="connsiteX4" fmla="*/ 76882 w 80005"/>
                  <a:gd name="connsiteY4" fmla="*/ 45557 h 76464"/>
                  <a:gd name="connsiteX5" fmla="*/ 44397 w 80005"/>
                  <a:gd name="connsiteY5" fmla="*/ 76464 h 76464"/>
                  <a:gd name="connsiteX6" fmla="*/ 0 w 80005"/>
                  <a:gd name="connsiteY6" fmla="*/ 34905 h 76464"/>
                  <a:gd name="connsiteX7" fmla="*/ 32485 w 80005"/>
                  <a:gd name="connsiteY7" fmla="*/ 3998 h 76464"/>
                  <a:gd name="connsiteX8" fmla="*/ 42907 w 80005"/>
                  <a:gd name="connsiteY8" fmla="*/ 0 h 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05" h="76464">
                    <a:moveTo>
                      <a:pt x="42907" y="0"/>
                    </a:moveTo>
                    <a:cubicBezTo>
                      <a:pt x="46832" y="0"/>
                      <a:pt x="50893" y="1333"/>
                      <a:pt x="54145" y="3998"/>
                    </a:cubicBezTo>
                    <a:lnTo>
                      <a:pt x="75795" y="25312"/>
                    </a:lnTo>
                    <a:lnTo>
                      <a:pt x="75795" y="25350"/>
                    </a:lnTo>
                    <a:cubicBezTo>
                      <a:pt x="81212" y="31700"/>
                      <a:pt x="81212" y="40226"/>
                      <a:pt x="76882" y="45557"/>
                    </a:cubicBezTo>
                    <a:lnTo>
                      <a:pt x="44397" y="76464"/>
                    </a:lnTo>
                    <a:lnTo>
                      <a:pt x="0" y="34905"/>
                    </a:lnTo>
                    <a:lnTo>
                      <a:pt x="32485" y="3998"/>
                    </a:lnTo>
                    <a:cubicBezTo>
                      <a:pt x="35194" y="1333"/>
                      <a:pt x="38982" y="0"/>
                      <a:pt x="42907" y="0"/>
                    </a:cubicBezTo>
                    <a:close/>
                  </a:path>
                </a:pathLst>
              </a:custGeom>
              <a:grpFill/>
              <a:ln w="1185" cap="flat">
                <a:noFill/>
                <a:prstDash val="solid"/>
                <a:miter/>
              </a:ln>
            </p:spPr>
            <p:txBody>
              <a:bodyPr wrap="square" rtlCol="0" anchor="ctr">
                <a:noAutofit/>
              </a:bodyPr>
              <a:lstStyle/>
              <a:p>
                <a:endParaRPr lang="zh-CN" altLang="en-US">
                  <a:latin typeface="思源黑体 CN Bold" panose="020B0800000000000000" pitchFamily="34" charset="-122"/>
                  <a:ea typeface="思源黑体 CN Bold" panose="020B0800000000000000" pitchFamily="34" charset="-122"/>
                </a:endParaRPr>
              </a:p>
            </p:txBody>
          </p:sp>
          <p:sp>
            <p:nvSpPr>
              <p:cNvPr id="44" name="任意多边形: 形状 43">
                <a:extLst>
                  <a:ext uri="{FF2B5EF4-FFF2-40B4-BE49-F238E27FC236}">
                    <a16:creationId xmlns:a16="http://schemas.microsoft.com/office/drawing/2014/main" id="{5CDBBFFC-5CCC-BC20-01E4-69B624917670}"/>
                  </a:ext>
                </a:extLst>
              </p:cNvPr>
              <p:cNvSpPr/>
              <p:nvPr/>
            </p:nvSpPr>
            <p:spPr>
              <a:xfrm>
                <a:off x="7414917" y="2104876"/>
                <a:ext cx="176511" cy="166253"/>
              </a:xfrm>
              <a:custGeom>
                <a:avLst/>
                <a:gdLst>
                  <a:gd name="connsiteX0" fmla="*/ 132114 w 176511"/>
                  <a:gd name="connsiteY0" fmla="*/ 0 h 166253"/>
                  <a:gd name="connsiteX1" fmla="*/ 176511 w 176511"/>
                  <a:gd name="connsiteY1" fmla="*/ 41558 h 166253"/>
                  <a:gd name="connsiteX2" fmla="*/ 44397 w 176511"/>
                  <a:gd name="connsiteY2" fmla="*/ 166253 h 166253"/>
                  <a:gd name="connsiteX3" fmla="*/ 0 w 176511"/>
                  <a:gd name="connsiteY3" fmla="*/ 124685 h 166253"/>
                  <a:gd name="connsiteX4" fmla="*/ 132114 w 176511"/>
                  <a:gd name="connsiteY4" fmla="*/ 0 h 1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1" h="166253">
                    <a:moveTo>
                      <a:pt x="132114" y="0"/>
                    </a:moveTo>
                    <a:lnTo>
                      <a:pt x="176511" y="41558"/>
                    </a:lnTo>
                    <a:lnTo>
                      <a:pt x="44397" y="166253"/>
                    </a:lnTo>
                    <a:lnTo>
                      <a:pt x="0" y="124685"/>
                    </a:lnTo>
                    <a:lnTo>
                      <a:pt x="132114" y="0"/>
                    </a:lnTo>
                    <a:close/>
                  </a:path>
                </a:pathLst>
              </a:custGeom>
              <a:grpFill/>
              <a:ln w="1185" cap="flat">
                <a:noFill/>
                <a:prstDash val="solid"/>
                <a:miter/>
              </a:ln>
            </p:spPr>
            <p:txBody>
              <a:bodyPr wrap="square" rtlCol="0" anchor="ctr">
                <a:noAutofit/>
              </a:bodyPr>
              <a:lstStyle/>
              <a:p>
                <a:endParaRPr lang="zh-CN" altLang="en-US">
                  <a:latin typeface="思源黑体 CN Bold" panose="020B0800000000000000" pitchFamily="34" charset="-122"/>
                  <a:ea typeface="思源黑体 CN Bold" panose="020B0800000000000000" pitchFamily="34" charset="-122"/>
                </a:endParaRPr>
              </a:p>
            </p:txBody>
          </p:sp>
          <p:sp>
            <p:nvSpPr>
              <p:cNvPr id="45" name="任意多边形: 形状 44">
                <a:extLst>
                  <a:ext uri="{FF2B5EF4-FFF2-40B4-BE49-F238E27FC236}">
                    <a16:creationId xmlns:a16="http://schemas.microsoft.com/office/drawing/2014/main" id="{7DE5864A-45C8-1085-3A54-81A1667D0200}"/>
                  </a:ext>
                </a:extLst>
              </p:cNvPr>
              <p:cNvSpPr/>
              <p:nvPr/>
            </p:nvSpPr>
            <p:spPr>
              <a:xfrm>
                <a:off x="7388937" y="2240212"/>
                <a:ext cx="58475" cy="55424"/>
              </a:xfrm>
              <a:custGeom>
                <a:avLst/>
                <a:gdLst>
                  <a:gd name="connsiteX0" fmla="*/ 14029 w 58475"/>
                  <a:gd name="connsiteY0" fmla="*/ 0 h 55424"/>
                  <a:gd name="connsiteX1" fmla="*/ 58475 w 58475"/>
                  <a:gd name="connsiteY1" fmla="*/ 41568 h 55424"/>
                  <a:gd name="connsiteX2" fmla="*/ 0 w 58475"/>
                  <a:gd name="connsiteY2" fmla="*/ 55424 h 55424"/>
                  <a:gd name="connsiteX3" fmla="*/ 14029 w 58475"/>
                  <a:gd name="connsiteY3" fmla="*/ 0 h 55424"/>
                </a:gdLst>
                <a:ahLst/>
                <a:cxnLst>
                  <a:cxn ang="0">
                    <a:pos x="connsiteX0" y="connsiteY0"/>
                  </a:cxn>
                  <a:cxn ang="0">
                    <a:pos x="connsiteX1" y="connsiteY1"/>
                  </a:cxn>
                  <a:cxn ang="0">
                    <a:pos x="connsiteX2" y="connsiteY2"/>
                  </a:cxn>
                  <a:cxn ang="0">
                    <a:pos x="connsiteX3" y="connsiteY3"/>
                  </a:cxn>
                </a:cxnLst>
                <a:rect l="l" t="t" r="r" b="b"/>
                <a:pathLst>
                  <a:path w="58475" h="55424">
                    <a:moveTo>
                      <a:pt x="14029" y="0"/>
                    </a:moveTo>
                    <a:lnTo>
                      <a:pt x="58475" y="41568"/>
                    </a:lnTo>
                    <a:lnTo>
                      <a:pt x="0" y="55424"/>
                    </a:lnTo>
                    <a:lnTo>
                      <a:pt x="14029" y="0"/>
                    </a:lnTo>
                    <a:close/>
                  </a:path>
                </a:pathLst>
              </a:custGeom>
              <a:grpFill/>
              <a:ln w="1185" cap="flat">
                <a:noFill/>
                <a:prstDash val="solid"/>
                <a:miter/>
              </a:ln>
            </p:spPr>
            <p:txBody>
              <a:bodyPr wrap="square" rtlCol="0" anchor="ctr">
                <a:noAutofit/>
              </a:bodyPr>
              <a:lstStyle/>
              <a:p>
                <a:endParaRPr lang="zh-CN" altLang="en-US">
                  <a:latin typeface="思源黑体 CN Bold" panose="020B0800000000000000" pitchFamily="34" charset="-122"/>
                  <a:ea typeface="思源黑体 CN Bold" panose="020B0800000000000000" pitchFamily="34" charset="-122"/>
                </a:endParaRPr>
              </a:p>
            </p:txBody>
          </p:sp>
        </p:grpSp>
        <p:sp>
          <p:nvSpPr>
            <p:cNvPr id="41" name="任意多边形: 形状 40">
              <a:extLst>
                <a:ext uri="{FF2B5EF4-FFF2-40B4-BE49-F238E27FC236}">
                  <a16:creationId xmlns:a16="http://schemas.microsoft.com/office/drawing/2014/main" id="{4BD0EF33-D959-C2AA-6C78-56C6A4B6DE25}"/>
                </a:ext>
              </a:extLst>
            </p:cNvPr>
            <p:cNvSpPr/>
            <p:nvPr/>
          </p:nvSpPr>
          <p:spPr>
            <a:xfrm>
              <a:off x="7270901" y="1921561"/>
              <a:ext cx="283712" cy="363415"/>
            </a:xfrm>
            <a:custGeom>
              <a:avLst/>
              <a:gdLst>
                <a:gd name="connsiteX0" fmla="*/ 19485 w 283712"/>
                <a:gd name="connsiteY0" fmla="*/ 1 h 363415"/>
                <a:gd name="connsiteX1" fmla="*/ 125609 w 283712"/>
                <a:gd name="connsiteY1" fmla="*/ 1 h 363415"/>
                <a:gd name="connsiteX2" fmla="*/ 125609 w 283712"/>
                <a:gd name="connsiteY2" fmla="*/ 106577 h 363415"/>
                <a:gd name="connsiteX3" fmla="*/ 164598 w 283712"/>
                <a:gd name="connsiteY3" fmla="*/ 143873 h 363415"/>
                <a:gd name="connsiteX4" fmla="*/ 164589 w 283712"/>
                <a:gd name="connsiteY4" fmla="*/ 144941 h 363415"/>
                <a:gd name="connsiteX5" fmla="*/ 283712 w 283712"/>
                <a:gd name="connsiteY5" fmla="*/ 144941 h 363415"/>
                <a:gd name="connsiteX6" fmla="*/ 110454 w 283712"/>
                <a:gd name="connsiteY6" fmla="*/ 309058 h 363415"/>
                <a:gd name="connsiteX7" fmla="*/ 56309 w 283712"/>
                <a:gd name="connsiteY7" fmla="*/ 363415 h 363415"/>
                <a:gd name="connsiteX8" fmla="*/ 19485 w 283712"/>
                <a:gd name="connsiteY8" fmla="*/ 363415 h 363415"/>
                <a:gd name="connsiteX9" fmla="*/ 19302 w 283712"/>
                <a:gd name="connsiteY9" fmla="*/ 363415 h 363415"/>
                <a:gd name="connsiteX10" fmla="*/ 0 w 283712"/>
                <a:gd name="connsiteY10" fmla="*/ 344228 h 363415"/>
                <a:gd name="connsiteX11" fmla="*/ 0 w 283712"/>
                <a:gd name="connsiteY11" fmla="*/ 19188 h 363415"/>
                <a:gd name="connsiteX12" fmla="*/ 0 w 283712"/>
                <a:gd name="connsiteY12" fmla="*/ 19005 h 363415"/>
                <a:gd name="connsiteX13" fmla="*/ 19485 w 283712"/>
                <a:gd name="connsiteY13" fmla="*/ 1 h 3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712" h="363415">
                  <a:moveTo>
                    <a:pt x="19485" y="1"/>
                  </a:moveTo>
                  <a:lnTo>
                    <a:pt x="125609" y="1"/>
                  </a:lnTo>
                  <a:lnTo>
                    <a:pt x="125609" y="106577"/>
                  </a:lnTo>
                  <a:cubicBezTo>
                    <a:pt x="125609" y="126822"/>
                    <a:pt x="142938" y="143873"/>
                    <a:pt x="164598" y="143873"/>
                  </a:cubicBezTo>
                  <a:lnTo>
                    <a:pt x="164589" y="144941"/>
                  </a:lnTo>
                  <a:lnTo>
                    <a:pt x="283712" y="144941"/>
                  </a:lnTo>
                  <a:lnTo>
                    <a:pt x="110454" y="309058"/>
                  </a:lnTo>
                  <a:lnTo>
                    <a:pt x="56309" y="363415"/>
                  </a:lnTo>
                  <a:lnTo>
                    <a:pt x="19485" y="363415"/>
                  </a:lnTo>
                  <a:cubicBezTo>
                    <a:pt x="19427" y="363415"/>
                    <a:pt x="19360" y="363415"/>
                    <a:pt x="19302" y="363415"/>
                  </a:cubicBezTo>
                  <a:cubicBezTo>
                    <a:pt x="8669" y="363443"/>
                    <a:pt x="29" y="354860"/>
                    <a:pt x="0" y="344228"/>
                  </a:cubicBezTo>
                  <a:lnTo>
                    <a:pt x="0" y="19188"/>
                  </a:lnTo>
                  <a:cubicBezTo>
                    <a:pt x="0" y="19130"/>
                    <a:pt x="0" y="19063"/>
                    <a:pt x="0" y="19005"/>
                  </a:cubicBezTo>
                  <a:cubicBezTo>
                    <a:pt x="134" y="8372"/>
                    <a:pt x="8862" y="-133"/>
                    <a:pt x="19485" y="1"/>
                  </a:cubicBezTo>
                  <a:close/>
                </a:path>
              </a:pathLst>
            </a:custGeom>
            <a:grpFill/>
            <a:ln w="1185" cap="flat">
              <a:noFill/>
              <a:prstDash val="solid"/>
              <a:miter/>
            </a:ln>
          </p:spPr>
          <p:txBody>
            <a:bodyPr wrap="square" rtlCol="0" anchor="ctr">
              <a:noAutofit/>
            </a:bodyPr>
            <a:lstStyle/>
            <a:p>
              <a:endParaRPr lang="zh-CN" altLang="en-US">
                <a:latin typeface="思源黑体 CN Bold" panose="020B0800000000000000" pitchFamily="34" charset="-122"/>
                <a:ea typeface="思源黑体 CN Bold" panose="020B0800000000000000" pitchFamily="34" charset="-122"/>
              </a:endParaRPr>
            </a:p>
          </p:txBody>
        </p:sp>
        <p:sp>
          <p:nvSpPr>
            <p:cNvPr id="42" name="任意多边形: 形状 41">
              <a:extLst>
                <a:ext uri="{FF2B5EF4-FFF2-40B4-BE49-F238E27FC236}">
                  <a16:creationId xmlns:a16="http://schemas.microsoft.com/office/drawing/2014/main" id="{B0758B10-8A5E-27EC-D1FB-0C9DBCCE2CD4}"/>
                </a:ext>
              </a:extLst>
            </p:cNvPr>
            <p:cNvSpPr/>
            <p:nvPr/>
          </p:nvSpPr>
          <p:spPr>
            <a:xfrm>
              <a:off x="7416004" y="1921561"/>
              <a:ext cx="145104" cy="124724"/>
            </a:xfrm>
            <a:custGeom>
              <a:avLst/>
              <a:gdLst>
                <a:gd name="connsiteX0" fmla="*/ 0 w 145104"/>
                <a:gd name="connsiteY0" fmla="*/ 0 h 124724"/>
                <a:gd name="connsiteX1" fmla="*/ 145104 w 145104"/>
                <a:gd name="connsiteY1" fmla="*/ 124686 h 124724"/>
                <a:gd name="connsiteX2" fmla="*/ 19495 w 145104"/>
                <a:gd name="connsiteY2" fmla="*/ 124686 h 124724"/>
                <a:gd name="connsiteX3" fmla="*/ 19495 w 145104"/>
                <a:gd name="connsiteY3" fmla="*/ 124724 h 124724"/>
                <a:gd name="connsiteX4" fmla="*/ 0 w 145104"/>
                <a:gd name="connsiteY4" fmla="*/ 106615 h 124724"/>
                <a:gd name="connsiteX5" fmla="*/ 0 w 145104"/>
                <a:gd name="connsiteY5" fmla="*/ 0 h 12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04" h="124724">
                  <a:moveTo>
                    <a:pt x="0" y="0"/>
                  </a:moveTo>
                  <a:lnTo>
                    <a:pt x="145104" y="124686"/>
                  </a:lnTo>
                  <a:lnTo>
                    <a:pt x="19495" y="124686"/>
                  </a:lnTo>
                  <a:lnTo>
                    <a:pt x="19495" y="124724"/>
                  </a:lnTo>
                  <a:cubicBezTo>
                    <a:pt x="8660" y="124724"/>
                    <a:pt x="0" y="117267"/>
                    <a:pt x="0" y="106615"/>
                  </a:cubicBezTo>
                  <a:lnTo>
                    <a:pt x="0" y="0"/>
                  </a:lnTo>
                  <a:close/>
                </a:path>
              </a:pathLst>
            </a:custGeom>
            <a:grpFill/>
            <a:ln w="1185" cap="flat">
              <a:noFill/>
              <a:prstDash val="solid"/>
              <a:miter/>
            </a:ln>
          </p:spPr>
          <p:txBody>
            <a:bodyPr wrap="square" rtlCol="0" anchor="ctr">
              <a:noAutofit/>
            </a:bodyPr>
            <a:lstStyle/>
            <a:p>
              <a:endParaRPr lang="zh-CN" altLang="en-US">
                <a:latin typeface="思源黑体 CN Bold" panose="020B0800000000000000" pitchFamily="34" charset="-122"/>
                <a:ea typeface="思源黑体 CN Bold" panose="020B0800000000000000" pitchFamily="34" charset="-122"/>
              </a:endParaRPr>
            </a:p>
          </p:txBody>
        </p:sp>
      </p:grpSp>
      <p:sp>
        <p:nvSpPr>
          <p:cNvPr id="6" name="平行四边形 5">
            <a:extLst>
              <a:ext uri="{FF2B5EF4-FFF2-40B4-BE49-F238E27FC236}">
                <a16:creationId xmlns:a16="http://schemas.microsoft.com/office/drawing/2014/main" id="{100B9497-101B-26FC-056B-BBF7117C7DF8}"/>
              </a:ext>
            </a:extLst>
          </p:cNvPr>
          <p:cNvSpPr/>
          <p:nvPr/>
        </p:nvSpPr>
        <p:spPr>
          <a:xfrm flipH="1" flipV="1">
            <a:off x="7223953" y="1280956"/>
            <a:ext cx="1175569" cy="232139"/>
          </a:xfrm>
          <a:prstGeom prst="parallelogram">
            <a:avLst>
              <a:gd name="adj" fmla="val 159025"/>
            </a:avLst>
          </a:prstGeom>
          <a:gradFill flip="none" rotWithShape="1">
            <a:gsLst>
              <a:gs pos="0">
                <a:srgbClr val="4F9CE8"/>
              </a:gs>
              <a:gs pos="89000">
                <a:srgbClr val="4F9CE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11" name="平行四边形 10">
            <a:extLst>
              <a:ext uri="{FF2B5EF4-FFF2-40B4-BE49-F238E27FC236}">
                <a16:creationId xmlns:a16="http://schemas.microsoft.com/office/drawing/2014/main" id="{BF48AA2C-6091-0EFF-99DD-799543212790}"/>
              </a:ext>
            </a:extLst>
          </p:cNvPr>
          <p:cNvSpPr/>
          <p:nvPr/>
        </p:nvSpPr>
        <p:spPr>
          <a:xfrm>
            <a:off x="3790348" y="1280956"/>
            <a:ext cx="1175569" cy="232139"/>
          </a:xfrm>
          <a:prstGeom prst="parallelogram">
            <a:avLst>
              <a:gd name="adj" fmla="val 159025"/>
            </a:avLst>
          </a:prstGeom>
          <a:gradFill flip="none" rotWithShape="1">
            <a:gsLst>
              <a:gs pos="0">
                <a:srgbClr val="4F9CE8"/>
              </a:gs>
              <a:gs pos="89000">
                <a:srgbClr val="4F9CE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16" name="文本框 15">
            <a:extLst>
              <a:ext uri="{FF2B5EF4-FFF2-40B4-BE49-F238E27FC236}">
                <a16:creationId xmlns:a16="http://schemas.microsoft.com/office/drawing/2014/main" id="{CB1B58DF-AA0E-29AE-4E36-F72654EC861D}"/>
              </a:ext>
            </a:extLst>
          </p:cNvPr>
          <p:cNvSpPr txBox="1"/>
          <p:nvPr/>
        </p:nvSpPr>
        <p:spPr>
          <a:xfrm>
            <a:off x="4966982" y="726946"/>
            <a:ext cx="2258036" cy="1340161"/>
          </a:xfrm>
          <a:prstGeom prst="rect">
            <a:avLst/>
          </a:prstGeom>
          <a:noFill/>
        </p:spPr>
        <p:txBody>
          <a:bodyPr wrap="square" tIns="0" bIns="108000" rtlCol="0" anchor="ctr" anchorCtr="0">
            <a:spAutoFit/>
          </a:bodyPr>
          <a:lstStyle/>
          <a:p>
            <a:pPr algn="dist"/>
            <a:r>
              <a:rPr lang="zh-CN" altLang="en-US" sz="8000" b="1" dirty="0">
                <a:gradFill>
                  <a:gsLst>
                    <a:gs pos="100000">
                      <a:srgbClr val="4F9CE8"/>
                    </a:gs>
                    <a:gs pos="0">
                      <a:srgbClr val="1045B3"/>
                    </a:gs>
                  </a:gsLst>
                  <a:lin ang="2700000" scaled="0"/>
                </a:gradFill>
                <a:latin typeface="思源黑体 CN Bold" panose="020B0800000000000000" pitchFamily="34" charset="-122"/>
                <a:ea typeface="思源黑体 CN Bold" panose="020B0800000000000000" pitchFamily="34" charset="-122"/>
              </a:rPr>
              <a:t>目录</a:t>
            </a:r>
          </a:p>
        </p:txBody>
      </p:sp>
      <p:sp>
        <p:nvSpPr>
          <p:cNvPr id="21" name="椭圆 20">
            <a:extLst>
              <a:ext uri="{FF2B5EF4-FFF2-40B4-BE49-F238E27FC236}">
                <a16:creationId xmlns:a16="http://schemas.microsoft.com/office/drawing/2014/main" id="{99B09041-64C2-DA19-17AF-1082170B1C8C}"/>
              </a:ext>
            </a:extLst>
          </p:cNvPr>
          <p:cNvSpPr/>
          <p:nvPr/>
        </p:nvSpPr>
        <p:spPr>
          <a:xfrm>
            <a:off x="448005" y="6265965"/>
            <a:ext cx="1394444" cy="1394444"/>
          </a:xfrm>
          <a:prstGeom prst="ellipse">
            <a:avLst/>
          </a:prstGeom>
          <a:gradFill>
            <a:gsLst>
              <a:gs pos="0">
                <a:srgbClr val="4F9CE8">
                  <a:alpha val="66000"/>
                </a:srgbClr>
              </a:gs>
              <a:gs pos="98000">
                <a:srgbClr val="4F9CE8">
                  <a:alpha val="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25" name="椭圆 24">
            <a:extLst>
              <a:ext uri="{FF2B5EF4-FFF2-40B4-BE49-F238E27FC236}">
                <a16:creationId xmlns:a16="http://schemas.microsoft.com/office/drawing/2014/main" id="{734BF3D8-E642-7CE3-F3E7-C419A33CA9A6}"/>
              </a:ext>
            </a:extLst>
          </p:cNvPr>
          <p:cNvSpPr/>
          <p:nvPr/>
        </p:nvSpPr>
        <p:spPr>
          <a:xfrm>
            <a:off x="11100985" y="5846969"/>
            <a:ext cx="558242" cy="558242"/>
          </a:xfrm>
          <a:prstGeom prst="ellipse">
            <a:avLst/>
          </a:prstGeom>
          <a:gradFill>
            <a:gsLst>
              <a:gs pos="0">
                <a:schemeClr val="accent5">
                  <a:lumMod val="20000"/>
                  <a:lumOff val="80000"/>
                  <a:alpha val="89000"/>
                </a:schemeClr>
              </a:gs>
              <a:gs pos="98000">
                <a:srgbClr val="4F9CE8">
                  <a:alpha val="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26" name="椭圆 25">
            <a:extLst>
              <a:ext uri="{FF2B5EF4-FFF2-40B4-BE49-F238E27FC236}">
                <a16:creationId xmlns:a16="http://schemas.microsoft.com/office/drawing/2014/main" id="{396B40CC-A086-610A-124C-BE7B28374473}"/>
              </a:ext>
            </a:extLst>
          </p:cNvPr>
          <p:cNvSpPr/>
          <p:nvPr/>
        </p:nvSpPr>
        <p:spPr>
          <a:xfrm>
            <a:off x="11003483" y="6126417"/>
            <a:ext cx="358658" cy="358658"/>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27" name="椭圆 26">
            <a:extLst>
              <a:ext uri="{FF2B5EF4-FFF2-40B4-BE49-F238E27FC236}">
                <a16:creationId xmlns:a16="http://schemas.microsoft.com/office/drawing/2014/main" id="{FA799779-7333-F989-0FE3-34E5BB73F2E7}"/>
              </a:ext>
            </a:extLst>
          </p:cNvPr>
          <p:cNvSpPr/>
          <p:nvPr/>
        </p:nvSpPr>
        <p:spPr>
          <a:xfrm>
            <a:off x="10312760" y="-838596"/>
            <a:ext cx="2518217" cy="2518217"/>
          </a:xfrm>
          <a:prstGeom prst="ellipse">
            <a:avLst/>
          </a:prstGeom>
          <a:gradFill>
            <a:gsLst>
              <a:gs pos="0">
                <a:schemeClr val="accent5">
                  <a:lumMod val="20000"/>
                  <a:lumOff val="80000"/>
                </a:schemeClr>
              </a:gs>
              <a:gs pos="38000">
                <a:schemeClr val="accent5">
                  <a:lumMod val="60000"/>
                  <a:lumOff val="40000"/>
                </a:schemeClr>
              </a:gs>
              <a:gs pos="97000">
                <a:srgbClr val="4F9CE8">
                  <a:alpha val="8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29" name="任意多边形: 形状 28">
            <a:extLst>
              <a:ext uri="{FF2B5EF4-FFF2-40B4-BE49-F238E27FC236}">
                <a16:creationId xmlns:a16="http://schemas.microsoft.com/office/drawing/2014/main" id="{8D95D972-BF28-A4B3-785C-DB3FDDD7C288}"/>
              </a:ext>
            </a:extLst>
          </p:cNvPr>
          <p:cNvSpPr/>
          <p:nvPr/>
        </p:nvSpPr>
        <p:spPr>
          <a:xfrm flipH="1">
            <a:off x="0" y="18141"/>
            <a:ext cx="1467488" cy="737967"/>
          </a:xfrm>
          <a:custGeom>
            <a:avLst/>
            <a:gdLst>
              <a:gd name="connsiteX0" fmla="*/ 3148 w 3132205"/>
              <a:gd name="connsiteY0" fmla="*/ 0 h 1575116"/>
              <a:gd name="connsiteX1" fmla="*/ 3132205 w 3132205"/>
              <a:gd name="connsiteY1" fmla="*/ 0 h 1575116"/>
              <a:gd name="connsiteX2" fmla="*/ 3132205 w 3132205"/>
              <a:gd name="connsiteY2" fmla="*/ 1536603 h 1575116"/>
              <a:gd name="connsiteX3" fmla="*/ 3095023 w 3132205"/>
              <a:gd name="connsiteY3" fmla="*/ 1547428 h 1575116"/>
              <a:gd name="connsiteX4" fmla="*/ 2929005 w 3132205"/>
              <a:gd name="connsiteY4" fmla="*/ 1574800 h 1575116"/>
              <a:gd name="connsiteX5" fmla="*/ 2065405 w 3132205"/>
              <a:gd name="connsiteY5" fmla="*/ 774700 h 1575116"/>
              <a:gd name="connsiteX6" fmla="*/ 668405 w 3132205"/>
              <a:gd name="connsiteY6" fmla="*/ 673100 h 1575116"/>
              <a:gd name="connsiteX7" fmla="*/ 167 w 3132205"/>
              <a:gd name="connsiteY7" fmla="*/ 14387 h 157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205" h="1575116">
                <a:moveTo>
                  <a:pt x="3148" y="0"/>
                </a:moveTo>
                <a:lnTo>
                  <a:pt x="3132205" y="0"/>
                </a:lnTo>
                <a:lnTo>
                  <a:pt x="3132205" y="1536603"/>
                </a:lnTo>
                <a:lnTo>
                  <a:pt x="3095023" y="1547428"/>
                </a:lnTo>
                <a:cubicBezTo>
                  <a:pt x="3033086" y="1563192"/>
                  <a:pt x="2976895" y="1572684"/>
                  <a:pt x="2929005" y="1574800"/>
                </a:cubicBezTo>
                <a:cubicBezTo>
                  <a:pt x="2545888" y="1591733"/>
                  <a:pt x="2442172" y="924983"/>
                  <a:pt x="2065405" y="774700"/>
                </a:cubicBezTo>
                <a:cubicBezTo>
                  <a:pt x="1688638" y="624417"/>
                  <a:pt x="981672" y="836083"/>
                  <a:pt x="668405" y="673100"/>
                </a:cubicBezTo>
                <a:cubicBezTo>
                  <a:pt x="433455" y="550863"/>
                  <a:pt x="-9855" y="257175"/>
                  <a:pt x="167" y="14387"/>
                </a:cubicBezTo>
                <a:close/>
              </a:path>
            </a:pathLst>
          </a:custGeom>
          <a:solidFill>
            <a:srgbClr val="4F9CE8">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Tree>
    <p:extLst>
      <p:ext uri="{BB962C8B-B14F-4D97-AF65-F5344CB8AC3E}">
        <p14:creationId xmlns:p14="http://schemas.microsoft.com/office/powerpoint/2010/main" val="1049145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DC86A695-ADE4-D2D7-341A-7D9ED8DC6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8341" y="1628102"/>
            <a:ext cx="2954020" cy="1970222"/>
          </a:xfrm>
          <a:prstGeom prst="rect">
            <a:avLst/>
          </a:prstGeom>
        </p:spPr>
      </p:pic>
      <p:pic>
        <p:nvPicPr>
          <p:cNvPr id="31" name="图片 30">
            <a:extLst>
              <a:ext uri="{FF2B5EF4-FFF2-40B4-BE49-F238E27FC236}">
                <a16:creationId xmlns:a16="http://schemas.microsoft.com/office/drawing/2014/main" id="{C35BAF8A-0FDF-A0CB-490C-9400535C2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8341" y="4243913"/>
            <a:ext cx="2954020" cy="1970222"/>
          </a:xfrm>
          <a:prstGeom prst="rect">
            <a:avLst/>
          </a:prstGeom>
        </p:spPr>
      </p:pic>
      <p:sp>
        <p:nvSpPr>
          <p:cNvPr id="21" name="矩形 20">
            <a:extLst>
              <a:ext uri="{FF2B5EF4-FFF2-40B4-BE49-F238E27FC236}">
                <a16:creationId xmlns:a16="http://schemas.microsoft.com/office/drawing/2014/main" id="{A3E18AF3-3893-2A59-80B8-5E2BF601569E}"/>
              </a:ext>
            </a:extLst>
          </p:cNvPr>
          <p:cNvSpPr/>
          <p:nvPr/>
        </p:nvSpPr>
        <p:spPr>
          <a:xfrm>
            <a:off x="692636" y="1484504"/>
            <a:ext cx="11376025" cy="2258291"/>
          </a:xfrm>
          <a:prstGeom prst="rect">
            <a:avLst/>
          </a:prstGeom>
          <a:gradFill flip="none" rotWithShape="1">
            <a:gsLst>
              <a:gs pos="0">
                <a:sysClr val="window" lastClr="FFFFFF"/>
              </a:gs>
              <a:gs pos="100000">
                <a:sysClr val="window" lastClr="FFFFFF">
                  <a:alpha val="1000"/>
                </a:sysClr>
              </a:gs>
            </a:gsLst>
            <a:lin ang="0" scaled="1"/>
            <a:tileRect/>
          </a:gradFill>
          <a:ln w="12700" cap="flat">
            <a:gradFill flip="none" rotWithShape="1">
              <a:gsLst>
                <a:gs pos="0">
                  <a:srgbClr val="009FE9">
                    <a:lumMod val="75000"/>
                  </a:srgbClr>
                </a:gs>
                <a:gs pos="100000">
                  <a:srgbClr val="009FE9">
                    <a:alpha val="0"/>
                  </a:srgbClr>
                </a:gs>
              </a:gsLst>
              <a:lin ang="0" scaled="1"/>
              <a:tileRect/>
            </a:gradFill>
            <a:miter lim="400000"/>
          </a:ln>
          <a:effectLst/>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FFFFFF"/>
              </a:solidFill>
              <a:effectLst/>
              <a:uLnTx/>
              <a:uFillTx/>
              <a:latin typeface="Helvetica Neue Medium" panose="02000503000000020004"/>
              <a:ea typeface="思源黑体 CN Regular" panose="020B0500000000000000" pitchFamily="34" charset="-122"/>
              <a:cs typeface="Helvetica Neue Medium" panose="02000503000000020004"/>
              <a:sym typeface="Helvetica Neue Medium" panose="02000503000000020004"/>
            </a:endParaRPr>
          </a:p>
        </p:txBody>
      </p:sp>
      <p:sp>
        <p:nvSpPr>
          <p:cNvPr id="22" name="矩形: 圆角 21">
            <a:extLst>
              <a:ext uri="{FF2B5EF4-FFF2-40B4-BE49-F238E27FC236}">
                <a16:creationId xmlns:a16="http://schemas.microsoft.com/office/drawing/2014/main" id="{A9C644DD-45AD-F049-A9C7-4E70C8FE0291}"/>
              </a:ext>
            </a:extLst>
          </p:cNvPr>
          <p:cNvSpPr/>
          <p:nvPr/>
        </p:nvSpPr>
        <p:spPr>
          <a:xfrm>
            <a:off x="692636" y="1484504"/>
            <a:ext cx="922049" cy="2258291"/>
          </a:xfrm>
          <a:prstGeom prst="roundRect">
            <a:avLst>
              <a:gd name="adj" fmla="val 0"/>
            </a:avLst>
          </a:prstGeom>
          <a:gradFill>
            <a:gsLst>
              <a:gs pos="0">
                <a:srgbClr val="009FE9"/>
              </a:gs>
              <a:gs pos="100000">
                <a:srgbClr val="009FE9">
                  <a:lumMod val="75000"/>
                </a:srgbClr>
              </a:gs>
            </a:gsLst>
            <a:lin ang="2700000" scaled="1"/>
          </a:gradFill>
          <a:ln w="12700" cap="flat">
            <a:noFill/>
            <a:miter lim="400000"/>
          </a:ln>
          <a:effectLst/>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FFFFFF"/>
              </a:solidFill>
              <a:effectLst/>
              <a:uLnTx/>
              <a:uFillTx/>
              <a:latin typeface="Helvetica Neue Medium" panose="02000503000000020004"/>
              <a:ea typeface="思源黑体 CN Regular" panose="020B0500000000000000" pitchFamily="34" charset="-122"/>
              <a:cs typeface="Helvetica Neue Medium" panose="02000503000000020004"/>
              <a:sym typeface="Helvetica Neue Medium" panose="02000503000000020004"/>
            </a:endParaRPr>
          </a:p>
        </p:txBody>
      </p:sp>
      <p:sp>
        <p:nvSpPr>
          <p:cNvPr id="23" name="文本框 22">
            <a:extLst>
              <a:ext uri="{FF2B5EF4-FFF2-40B4-BE49-F238E27FC236}">
                <a16:creationId xmlns:a16="http://schemas.microsoft.com/office/drawing/2014/main" id="{5AF7A6C4-0EB8-A9DC-3FA4-DED527D41813}"/>
              </a:ext>
            </a:extLst>
          </p:cNvPr>
          <p:cNvSpPr txBox="1"/>
          <p:nvPr/>
        </p:nvSpPr>
        <p:spPr>
          <a:xfrm>
            <a:off x="599478" y="2399358"/>
            <a:ext cx="1108364" cy="782650"/>
          </a:xfrm>
          <a:prstGeom prst="rect">
            <a:avLst/>
          </a:prstGeom>
          <a:noFill/>
          <a:ln w="12700" cap="flat">
            <a:noFill/>
            <a:miter lim="400000"/>
          </a:ln>
          <a:effectLst/>
        </p:spPr>
        <p:txBody>
          <a:bodyPr wrap="square">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关键词</a:t>
            </a:r>
            <a:endParaRPr kumimoji="1" lang="en-US" altLang="zh-CN" sz="1800" b="1"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标题</a:t>
            </a:r>
          </a:p>
        </p:txBody>
      </p:sp>
      <p:sp>
        <p:nvSpPr>
          <p:cNvPr id="24" name="矩形 23">
            <a:extLst>
              <a:ext uri="{FF2B5EF4-FFF2-40B4-BE49-F238E27FC236}">
                <a16:creationId xmlns:a16="http://schemas.microsoft.com/office/drawing/2014/main" id="{E6366830-11E8-F352-BC47-99E73A1AC437}"/>
              </a:ext>
            </a:extLst>
          </p:cNvPr>
          <p:cNvSpPr/>
          <p:nvPr/>
        </p:nvSpPr>
        <p:spPr>
          <a:xfrm>
            <a:off x="692636" y="4084163"/>
            <a:ext cx="11376025" cy="2258291"/>
          </a:xfrm>
          <a:prstGeom prst="rect">
            <a:avLst/>
          </a:prstGeom>
          <a:gradFill flip="none" rotWithShape="1">
            <a:gsLst>
              <a:gs pos="0">
                <a:sysClr val="window" lastClr="FFFFFF"/>
              </a:gs>
              <a:gs pos="100000">
                <a:sysClr val="window" lastClr="FFFFFF">
                  <a:alpha val="1000"/>
                </a:sysClr>
              </a:gs>
            </a:gsLst>
            <a:lin ang="0" scaled="1"/>
            <a:tileRect/>
          </a:gradFill>
          <a:ln w="12700" cap="flat">
            <a:gradFill flip="none" rotWithShape="1">
              <a:gsLst>
                <a:gs pos="0">
                  <a:srgbClr val="009FE9">
                    <a:lumMod val="75000"/>
                  </a:srgbClr>
                </a:gs>
                <a:gs pos="100000">
                  <a:srgbClr val="009FE9">
                    <a:alpha val="0"/>
                  </a:srgbClr>
                </a:gs>
              </a:gsLst>
              <a:lin ang="0" scaled="1"/>
              <a:tileRect/>
            </a:gradFill>
            <a:miter lim="400000"/>
          </a:ln>
          <a:effectLst/>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FFFFFF"/>
              </a:solidFill>
              <a:effectLst/>
              <a:uLnTx/>
              <a:uFillTx/>
              <a:latin typeface="Helvetica Neue Medium" panose="02000503000000020004"/>
              <a:ea typeface="思源黑体 CN Regular" panose="020B0500000000000000" pitchFamily="34" charset="-122"/>
              <a:cs typeface="Helvetica Neue Medium" panose="02000503000000020004"/>
              <a:sym typeface="Helvetica Neue Medium" panose="02000503000000020004"/>
            </a:endParaRPr>
          </a:p>
        </p:txBody>
      </p:sp>
      <p:sp>
        <p:nvSpPr>
          <p:cNvPr id="25" name="矩形: 圆角 24">
            <a:extLst>
              <a:ext uri="{FF2B5EF4-FFF2-40B4-BE49-F238E27FC236}">
                <a16:creationId xmlns:a16="http://schemas.microsoft.com/office/drawing/2014/main" id="{DDED359D-6AF8-E75E-5894-807DA154A7C8}"/>
              </a:ext>
            </a:extLst>
          </p:cNvPr>
          <p:cNvSpPr/>
          <p:nvPr/>
        </p:nvSpPr>
        <p:spPr>
          <a:xfrm>
            <a:off x="692636" y="4084163"/>
            <a:ext cx="922049" cy="2258291"/>
          </a:xfrm>
          <a:prstGeom prst="roundRect">
            <a:avLst>
              <a:gd name="adj" fmla="val 0"/>
            </a:avLst>
          </a:prstGeom>
          <a:gradFill>
            <a:gsLst>
              <a:gs pos="0">
                <a:srgbClr val="009FE9"/>
              </a:gs>
              <a:gs pos="100000">
                <a:srgbClr val="009FE9">
                  <a:lumMod val="75000"/>
                </a:srgbClr>
              </a:gs>
            </a:gsLst>
            <a:lin ang="2700000" scaled="1"/>
          </a:gradFill>
          <a:ln w="12700" cap="flat">
            <a:noFill/>
            <a:miter lim="400000"/>
          </a:ln>
          <a:effectLst/>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FFFFFF"/>
              </a:solidFill>
              <a:effectLst/>
              <a:uLnTx/>
              <a:uFillTx/>
              <a:latin typeface="Helvetica Neue Medium" panose="02000503000000020004"/>
              <a:ea typeface="思源黑体 CN Regular" panose="020B0500000000000000" pitchFamily="34" charset="-122"/>
              <a:cs typeface="Helvetica Neue Medium" panose="02000503000000020004"/>
              <a:sym typeface="Helvetica Neue Medium" panose="02000503000000020004"/>
            </a:endParaRPr>
          </a:p>
        </p:txBody>
      </p:sp>
      <p:sp>
        <p:nvSpPr>
          <p:cNvPr id="27" name="文本框 26">
            <a:extLst>
              <a:ext uri="{FF2B5EF4-FFF2-40B4-BE49-F238E27FC236}">
                <a16:creationId xmlns:a16="http://schemas.microsoft.com/office/drawing/2014/main" id="{16296FF8-21E6-4724-9FB8-1F71FA6CCEF7}"/>
              </a:ext>
            </a:extLst>
          </p:cNvPr>
          <p:cNvSpPr txBox="1"/>
          <p:nvPr/>
        </p:nvSpPr>
        <p:spPr>
          <a:xfrm>
            <a:off x="599478" y="4974619"/>
            <a:ext cx="1108364" cy="783356"/>
          </a:xfrm>
          <a:prstGeom prst="rect">
            <a:avLst/>
          </a:prstGeom>
          <a:noFill/>
          <a:ln w="12700" cap="flat">
            <a:noFill/>
            <a:miter lim="400000"/>
          </a:ln>
          <a:effectLst/>
        </p:spPr>
        <p:txBody>
          <a:bodyPr wrap="square">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关键词</a:t>
            </a:r>
            <a:endParaRPr kumimoji="1" lang="en-US" altLang="zh-CN" sz="1800" b="1"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标题</a:t>
            </a:r>
          </a:p>
        </p:txBody>
      </p:sp>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下步计划</a:t>
            </a:r>
          </a:p>
        </p:txBody>
      </p:sp>
      <p:sp>
        <p:nvSpPr>
          <p:cNvPr id="5" name="文本框 4">
            <a:extLst>
              <a:ext uri="{FF2B5EF4-FFF2-40B4-BE49-F238E27FC236}">
                <a16:creationId xmlns:a16="http://schemas.microsoft.com/office/drawing/2014/main" id="{0AA97A10-D0D8-7DBC-1B17-011BE411CE50}"/>
              </a:ext>
            </a:extLst>
          </p:cNvPr>
          <p:cNvSpPr txBox="1"/>
          <p:nvPr/>
        </p:nvSpPr>
        <p:spPr>
          <a:xfrm>
            <a:off x="1925618" y="1796779"/>
            <a:ext cx="5893539" cy="712054"/>
          </a:xfrm>
          <a:prstGeom prst="rect">
            <a:avLst/>
          </a:prstGeom>
          <a:noFill/>
        </p:spPr>
        <p:txBody>
          <a:bodyPr wrap="square">
            <a:spAutoFit/>
          </a:bodyPr>
          <a:lstStyle>
            <a:defPPr>
              <a:defRPr lang="zh-CN"/>
            </a:defPPr>
            <a:lvl1pPr marR="0" lvl="0" indent="0" fontAlgn="auto">
              <a:lnSpc>
                <a:spcPct val="130000"/>
              </a:lnSpc>
              <a:spcBef>
                <a:spcPts val="0"/>
              </a:spcBef>
              <a:spcAft>
                <a:spcPts val="0"/>
              </a:spcAft>
              <a:buClrTx/>
              <a:buSzTx/>
              <a:buFontTx/>
              <a:buNone/>
              <a:tabLst/>
              <a:defRPr kumimoji="0" sz="1600" b="0" i="0" u="none" strike="noStrike" kern="100" cap="none" spc="0" normalizeH="0" baseline="0">
                <a:ln>
                  <a:noFill/>
                </a:ln>
                <a:solidFill>
                  <a:prstClr val="black"/>
                </a:solidFill>
                <a:effectLst/>
                <a:uLnTx/>
                <a:uFillTx/>
                <a:latin typeface="+mn-ea"/>
                <a:cs typeface="Times New Roman" panose="02020603050405020304" pitchFamily="18" charset="0"/>
              </a:defRPr>
            </a:lvl1pPr>
          </a:lstStyle>
          <a:p>
            <a:pPr marL="285750" indent="-285750">
              <a:buFont typeface="Arial" panose="020B0604020202020204" pitchFamily="34" charset="0"/>
              <a:buChar char="•"/>
            </a:pPr>
            <a:r>
              <a:rPr lang="zh-CN" altLang="en-US" dirty="0">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2" name="文本框 11">
            <a:extLst>
              <a:ext uri="{FF2B5EF4-FFF2-40B4-BE49-F238E27FC236}">
                <a16:creationId xmlns:a16="http://schemas.microsoft.com/office/drawing/2014/main" id="{A16E49F2-FBA8-2C82-4CFA-9727265D835B}"/>
              </a:ext>
            </a:extLst>
          </p:cNvPr>
          <p:cNvSpPr txBox="1"/>
          <p:nvPr/>
        </p:nvSpPr>
        <p:spPr>
          <a:xfrm>
            <a:off x="1925618" y="2612130"/>
            <a:ext cx="5893539" cy="712054"/>
          </a:xfrm>
          <a:prstGeom prst="rect">
            <a:avLst/>
          </a:prstGeom>
          <a:noFill/>
        </p:spPr>
        <p:txBody>
          <a:bodyPr wrap="square">
            <a:spAutoFit/>
          </a:bodyPr>
          <a:lstStyle>
            <a:defPPr>
              <a:defRPr lang="zh-CN"/>
            </a:defPPr>
            <a:lvl1pPr marR="0" lvl="0" indent="0" fontAlgn="auto">
              <a:lnSpc>
                <a:spcPct val="130000"/>
              </a:lnSpc>
              <a:spcBef>
                <a:spcPts val="0"/>
              </a:spcBef>
              <a:spcAft>
                <a:spcPts val="0"/>
              </a:spcAft>
              <a:buClrTx/>
              <a:buSzTx/>
              <a:buFontTx/>
              <a:buNone/>
              <a:tabLst/>
              <a:defRPr kumimoji="0" sz="1600" b="0" i="0" u="none" strike="noStrike" kern="100" cap="none" spc="0" normalizeH="0" baseline="0">
                <a:ln>
                  <a:noFill/>
                </a:ln>
                <a:solidFill>
                  <a:prstClr val="black"/>
                </a:solidFill>
                <a:effectLst/>
                <a:uLnTx/>
                <a:uFillTx/>
                <a:latin typeface="+mn-ea"/>
                <a:cs typeface="Times New Roman" panose="02020603050405020304" pitchFamily="18" charset="0"/>
              </a:defRPr>
            </a:lvl1pPr>
          </a:lstStyle>
          <a:p>
            <a:pPr marL="285750" indent="-285750">
              <a:buFont typeface="Arial" panose="020B0604020202020204" pitchFamily="34" charset="0"/>
              <a:buChar char="•"/>
            </a:pPr>
            <a:r>
              <a:rPr lang="zh-CN" altLang="en-US" dirty="0">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3" name="文本框 12">
            <a:extLst>
              <a:ext uri="{FF2B5EF4-FFF2-40B4-BE49-F238E27FC236}">
                <a16:creationId xmlns:a16="http://schemas.microsoft.com/office/drawing/2014/main" id="{DC111B3D-962B-5082-B44B-AD0D3C61754C}"/>
              </a:ext>
            </a:extLst>
          </p:cNvPr>
          <p:cNvSpPr txBox="1"/>
          <p:nvPr/>
        </p:nvSpPr>
        <p:spPr>
          <a:xfrm>
            <a:off x="1925618" y="4383937"/>
            <a:ext cx="5893539" cy="712054"/>
          </a:xfrm>
          <a:prstGeom prst="rect">
            <a:avLst/>
          </a:prstGeom>
          <a:noFill/>
        </p:spPr>
        <p:txBody>
          <a:bodyPr wrap="square">
            <a:spAutoFit/>
          </a:bodyPr>
          <a:lstStyle>
            <a:defPPr>
              <a:defRPr lang="zh-CN"/>
            </a:defPPr>
            <a:lvl1pPr marR="0" lvl="0" indent="0" fontAlgn="auto">
              <a:lnSpc>
                <a:spcPct val="130000"/>
              </a:lnSpc>
              <a:spcBef>
                <a:spcPts val="0"/>
              </a:spcBef>
              <a:spcAft>
                <a:spcPts val="0"/>
              </a:spcAft>
              <a:buClrTx/>
              <a:buSzTx/>
              <a:buFontTx/>
              <a:buNone/>
              <a:tabLst/>
              <a:defRPr kumimoji="0" sz="1600" b="0" i="0" u="none" strike="noStrike" kern="100" cap="none" spc="0" normalizeH="0" baseline="0">
                <a:ln>
                  <a:noFill/>
                </a:ln>
                <a:solidFill>
                  <a:prstClr val="black"/>
                </a:solidFill>
                <a:effectLst/>
                <a:uLnTx/>
                <a:uFillTx/>
                <a:latin typeface="+mn-ea"/>
                <a:cs typeface="Times New Roman" panose="02020603050405020304" pitchFamily="18" charset="0"/>
              </a:defRPr>
            </a:lvl1pPr>
          </a:lstStyle>
          <a:p>
            <a:pPr marL="285750" indent="-285750">
              <a:buFont typeface="Arial" panose="020B0604020202020204" pitchFamily="34" charset="0"/>
              <a:buChar char="•"/>
            </a:pPr>
            <a:r>
              <a:rPr lang="zh-CN" altLang="en-US" dirty="0">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4" name="文本框 13">
            <a:extLst>
              <a:ext uri="{FF2B5EF4-FFF2-40B4-BE49-F238E27FC236}">
                <a16:creationId xmlns:a16="http://schemas.microsoft.com/office/drawing/2014/main" id="{9BB8581D-1AEE-C64F-FB47-628EA83F3FA6}"/>
              </a:ext>
            </a:extLst>
          </p:cNvPr>
          <p:cNvSpPr txBox="1"/>
          <p:nvPr/>
        </p:nvSpPr>
        <p:spPr>
          <a:xfrm>
            <a:off x="1925618" y="5199288"/>
            <a:ext cx="5893539" cy="712054"/>
          </a:xfrm>
          <a:prstGeom prst="rect">
            <a:avLst/>
          </a:prstGeom>
          <a:noFill/>
        </p:spPr>
        <p:txBody>
          <a:bodyPr wrap="square">
            <a:spAutoFit/>
          </a:bodyPr>
          <a:lstStyle>
            <a:defPPr>
              <a:defRPr lang="zh-CN"/>
            </a:defPPr>
            <a:lvl1pPr marR="0" lvl="0" indent="0" fontAlgn="auto">
              <a:lnSpc>
                <a:spcPct val="130000"/>
              </a:lnSpc>
              <a:spcBef>
                <a:spcPts val="0"/>
              </a:spcBef>
              <a:spcAft>
                <a:spcPts val="0"/>
              </a:spcAft>
              <a:buClrTx/>
              <a:buSzTx/>
              <a:buFontTx/>
              <a:buNone/>
              <a:tabLst/>
              <a:defRPr kumimoji="0" sz="1600" b="0" i="0" u="none" strike="noStrike" kern="100" cap="none" spc="0" normalizeH="0" baseline="0">
                <a:ln>
                  <a:noFill/>
                </a:ln>
                <a:solidFill>
                  <a:prstClr val="black"/>
                </a:solidFill>
                <a:effectLst/>
                <a:uLnTx/>
                <a:uFillTx/>
                <a:latin typeface="+mn-ea"/>
                <a:cs typeface="Times New Roman" panose="02020603050405020304" pitchFamily="18" charset="0"/>
              </a:defRPr>
            </a:lvl1pPr>
          </a:lstStyle>
          <a:p>
            <a:pPr marL="285750" indent="-285750">
              <a:buFont typeface="Arial" panose="020B0604020202020204" pitchFamily="34" charset="0"/>
              <a:buChar char="•"/>
            </a:pPr>
            <a:r>
              <a:rPr lang="zh-CN" altLang="en-US" dirty="0">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Tree>
    <p:extLst>
      <p:ext uri="{BB962C8B-B14F-4D97-AF65-F5344CB8AC3E}">
        <p14:creationId xmlns:p14="http://schemas.microsoft.com/office/powerpoint/2010/main" val="2496648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下步计划</a:t>
            </a:r>
          </a:p>
        </p:txBody>
      </p:sp>
      <p:cxnSp>
        <p:nvCxnSpPr>
          <p:cNvPr id="3" name="直接箭头连接符 2">
            <a:extLst>
              <a:ext uri="{FF2B5EF4-FFF2-40B4-BE49-F238E27FC236}">
                <a16:creationId xmlns:a16="http://schemas.microsoft.com/office/drawing/2014/main" id="{39BFA646-4E85-9181-0FFE-DE782E001AEA}"/>
              </a:ext>
            </a:extLst>
          </p:cNvPr>
          <p:cNvCxnSpPr>
            <a:cxnSpLocks/>
          </p:cNvCxnSpPr>
          <p:nvPr/>
        </p:nvCxnSpPr>
        <p:spPr>
          <a:xfrm>
            <a:off x="552450" y="3704772"/>
            <a:ext cx="11087100"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A8D65CBF-9D27-4A9C-F81B-5452CFAE3B82}"/>
              </a:ext>
            </a:extLst>
          </p:cNvPr>
          <p:cNvCxnSpPr>
            <a:cxnSpLocks/>
          </p:cNvCxnSpPr>
          <p:nvPr/>
        </p:nvCxnSpPr>
        <p:spPr>
          <a:xfrm>
            <a:off x="1065188" y="2389415"/>
            <a:ext cx="0" cy="131535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793EE750-5CF2-97FB-0D4C-121A20CDECC6}"/>
              </a:ext>
            </a:extLst>
          </p:cNvPr>
          <p:cNvSpPr/>
          <p:nvPr/>
        </p:nvSpPr>
        <p:spPr>
          <a:xfrm>
            <a:off x="1017938" y="2342163"/>
            <a:ext cx="94501" cy="94501"/>
          </a:xfrm>
          <a:prstGeom prst="ellipse">
            <a:avLst/>
          </a:prstGeom>
          <a:solidFill>
            <a:srgbClr val="1045B3"/>
          </a:solidFill>
          <a:ln w="25400">
            <a:solidFill>
              <a:srgbClr val="1045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nvGrpSpPr>
          <p:cNvPr id="6" name="组合 5">
            <a:extLst>
              <a:ext uri="{FF2B5EF4-FFF2-40B4-BE49-F238E27FC236}">
                <a16:creationId xmlns:a16="http://schemas.microsoft.com/office/drawing/2014/main" id="{E925C3D2-92A2-7B8E-3791-D56B6779FEE7}"/>
              </a:ext>
            </a:extLst>
          </p:cNvPr>
          <p:cNvGrpSpPr/>
          <p:nvPr/>
        </p:nvGrpSpPr>
        <p:grpSpPr>
          <a:xfrm>
            <a:off x="1239619" y="2266316"/>
            <a:ext cx="2759503" cy="1079114"/>
            <a:chOff x="1239619" y="2200215"/>
            <a:chExt cx="2759503" cy="1079114"/>
          </a:xfrm>
        </p:grpSpPr>
        <p:sp>
          <p:nvSpPr>
            <p:cNvPr id="7" name="文本框 6">
              <a:extLst>
                <a:ext uri="{FF2B5EF4-FFF2-40B4-BE49-F238E27FC236}">
                  <a16:creationId xmlns:a16="http://schemas.microsoft.com/office/drawing/2014/main" id="{50737A3F-68E0-609A-07FB-A707C1386D2E}"/>
                </a:ext>
              </a:extLst>
            </p:cNvPr>
            <p:cNvSpPr txBox="1"/>
            <p:nvPr/>
          </p:nvSpPr>
          <p:spPr>
            <a:xfrm>
              <a:off x="1254448" y="2200215"/>
              <a:ext cx="1467069" cy="400110"/>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思源黑体 CN Bold" panose="020B0800000000000000" pitchFamily="34" charset="-122"/>
                  <a:ea typeface="思源黑体 CN Bold" panose="020B0800000000000000" pitchFamily="34" charset="-122"/>
                </a:rPr>
                <a:t>关键词标题</a:t>
              </a:r>
            </a:p>
          </p:txBody>
        </p:sp>
        <p:sp>
          <p:nvSpPr>
            <p:cNvPr id="8" name="文本框 7">
              <a:extLst>
                <a:ext uri="{FF2B5EF4-FFF2-40B4-BE49-F238E27FC236}">
                  <a16:creationId xmlns:a16="http://schemas.microsoft.com/office/drawing/2014/main" id="{1E8AFBA5-B0B6-46D1-3957-E32E3A8600C5}"/>
                </a:ext>
              </a:extLst>
            </p:cNvPr>
            <p:cNvSpPr txBox="1"/>
            <p:nvPr/>
          </p:nvSpPr>
          <p:spPr>
            <a:xfrm>
              <a:off x="1239619" y="2567275"/>
              <a:ext cx="2759503" cy="712054"/>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rPr>
                <a:t>在这里输入你的正文阐述与关键词标题相关的具体内容</a:t>
              </a:r>
              <a:endParaRPr kumimoji="0" lang="en-US" altLang="zh-CN" sz="16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endParaRPr>
            </a:p>
          </p:txBody>
        </p:sp>
      </p:grpSp>
      <p:cxnSp>
        <p:nvCxnSpPr>
          <p:cNvPr id="9" name="直接连接符 8">
            <a:extLst>
              <a:ext uri="{FF2B5EF4-FFF2-40B4-BE49-F238E27FC236}">
                <a16:creationId xmlns:a16="http://schemas.microsoft.com/office/drawing/2014/main" id="{0EDCDDA0-0888-6200-B422-3B640097DC2A}"/>
              </a:ext>
            </a:extLst>
          </p:cNvPr>
          <p:cNvCxnSpPr>
            <a:cxnSpLocks/>
          </p:cNvCxnSpPr>
          <p:nvPr/>
        </p:nvCxnSpPr>
        <p:spPr>
          <a:xfrm>
            <a:off x="4594033" y="2389415"/>
            <a:ext cx="0" cy="131535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5D13135F-013C-AE28-56DD-63F18DD121D0}"/>
              </a:ext>
            </a:extLst>
          </p:cNvPr>
          <p:cNvSpPr/>
          <p:nvPr/>
        </p:nvSpPr>
        <p:spPr>
          <a:xfrm>
            <a:off x="4546783" y="2342163"/>
            <a:ext cx="94501" cy="94501"/>
          </a:xfrm>
          <a:prstGeom prst="ellipse">
            <a:avLst/>
          </a:prstGeom>
          <a:solidFill>
            <a:srgbClr val="1045B3"/>
          </a:solidFill>
          <a:ln w="25400">
            <a:solidFill>
              <a:srgbClr val="1045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cxnSp>
        <p:nvCxnSpPr>
          <p:cNvPr id="11" name="直接连接符 10">
            <a:extLst>
              <a:ext uri="{FF2B5EF4-FFF2-40B4-BE49-F238E27FC236}">
                <a16:creationId xmlns:a16="http://schemas.microsoft.com/office/drawing/2014/main" id="{E73729D4-319A-0793-9A90-C32118769137}"/>
              </a:ext>
            </a:extLst>
          </p:cNvPr>
          <p:cNvCxnSpPr>
            <a:cxnSpLocks/>
          </p:cNvCxnSpPr>
          <p:nvPr/>
        </p:nvCxnSpPr>
        <p:spPr>
          <a:xfrm>
            <a:off x="8314802" y="2389415"/>
            <a:ext cx="0" cy="131535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452128DE-56DA-C9B7-CDDD-14176F2B2AAE}"/>
              </a:ext>
            </a:extLst>
          </p:cNvPr>
          <p:cNvSpPr/>
          <p:nvPr/>
        </p:nvSpPr>
        <p:spPr>
          <a:xfrm>
            <a:off x="8267552" y="2342163"/>
            <a:ext cx="94501" cy="94501"/>
          </a:xfrm>
          <a:prstGeom prst="ellipse">
            <a:avLst/>
          </a:prstGeom>
          <a:solidFill>
            <a:srgbClr val="1045B3"/>
          </a:solidFill>
          <a:ln w="25400">
            <a:solidFill>
              <a:srgbClr val="1045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cxnSp>
        <p:nvCxnSpPr>
          <p:cNvPr id="13" name="直接连接符 12">
            <a:extLst>
              <a:ext uri="{FF2B5EF4-FFF2-40B4-BE49-F238E27FC236}">
                <a16:creationId xmlns:a16="http://schemas.microsoft.com/office/drawing/2014/main" id="{2D350B7D-C8BE-F4C8-C8E6-777CC58F8850}"/>
              </a:ext>
            </a:extLst>
          </p:cNvPr>
          <p:cNvCxnSpPr>
            <a:cxnSpLocks/>
          </p:cNvCxnSpPr>
          <p:nvPr/>
        </p:nvCxnSpPr>
        <p:spPr>
          <a:xfrm>
            <a:off x="3027105" y="3704772"/>
            <a:ext cx="0" cy="131535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E7E093F2-A6CE-3291-D721-7D85009B9320}"/>
              </a:ext>
            </a:extLst>
          </p:cNvPr>
          <p:cNvSpPr/>
          <p:nvPr/>
        </p:nvSpPr>
        <p:spPr>
          <a:xfrm>
            <a:off x="2979855" y="4972879"/>
            <a:ext cx="94501" cy="94501"/>
          </a:xfrm>
          <a:prstGeom prst="ellipse">
            <a:avLst/>
          </a:prstGeom>
          <a:solidFill>
            <a:srgbClr val="1045B3"/>
          </a:solidFill>
          <a:ln w="25400">
            <a:solidFill>
              <a:srgbClr val="1045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cxnSp>
        <p:nvCxnSpPr>
          <p:cNvPr id="15" name="直接连接符 14">
            <a:extLst>
              <a:ext uri="{FF2B5EF4-FFF2-40B4-BE49-F238E27FC236}">
                <a16:creationId xmlns:a16="http://schemas.microsoft.com/office/drawing/2014/main" id="{64268F21-F865-9418-4832-70EE62C53B27}"/>
              </a:ext>
            </a:extLst>
          </p:cNvPr>
          <p:cNvCxnSpPr>
            <a:cxnSpLocks/>
          </p:cNvCxnSpPr>
          <p:nvPr/>
        </p:nvCxnSpPr>
        <p:spPr>
          <a:xfrm>
            <a:off x="6506582" y="3704772"/>
            <a:ext cx="0" cy="131535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3D4F0EDC-9A4B-6818-DCB4-1B9ED92E5042}"/>
              </a:ext>
            </a:extLst>
          </p:cNvPr>
          <p:cNvSpPr/>
          <p:nvPr/>
        </p:nvSpPr>
        <p:spPr>
          <a:xfrm>
            <a:off x="6470350" y="5016947"/>
            <a:ext cx="94501" cy="94501"/>
          </a:xfrm>
          <a:prstGeom prst="ellipse">
            <a:avLst/>
          </a:prstGeom>
          <a:solidFill>
            <a:srgbClr val="1045B3"/>
          </a:solidFill>
          <a:ln w="25400">
            <a:solidFill>
              <a:srgbClr val="1045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nvGrpSpPr>
          <p:cNvPr id="17" name="组合 16">
            <a:extLst>
              <a:ext uri="{FF2B5EF4-FFF2-40B4-BE49-F238E27FC236}">
                <a16:creationId xmlns:a16="http://schemas.microsoft.com/office/drawing/2014/main" id="{B25787F9-4B5C-5AEA-0ABC-007C395C97D4}"/>
              </a:ext>
            </a:extLst>
          </p:cNvPr>
          <p:cNvGrpSpPr/>
          <p:nvPr/>
        </p:nvGrpSpPr>
        <p:grpSpPr>
          <a:xfrm>
            <a:off x="4798067" y="2266316"/>
            <a:ext cx="2759503" cy="1079114"/>
            <a:chOff x="1239619" y="2200215"/>
            <a:chExt cx="2759503" cy="1079114"/>
          </a:xfrm>
        </p:grpSpPr>
        <p:sp>
          <p:nvSpPr>
            <p:cNvPr id="18" name="文本框 17">
              <a:extLst>
                <a:ext uri="{FF2B5EF4-FFF2-40B4-BE49-F238E27FC236}">
                  <a16:creationId xmlns:a16="http://schemas.microsoft.com/office/drawing/2014/main" id="{280A6101-57BB-6AE0-CA31-86323DF36DAE}"/>
                </a:ext>
              </a:extLst>
            </p:cNvPr>
            <p:cNvSpPr txBox="1"/>
            <p:nvPr/>
          </p:nvSpPr>
          <p:spPr>
            <a:xfrm>
              <a:off x="1254448" y="2200215"/>
              <a:ext cx="1467069" cy="400110"/>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思源黑体 CN Bold" panose="020B0800000000000000" pitchFamily="34" charset="-122"/>
                  <a:ea typeface="思源黑体 CN Bold" panose="020B0800000000000000" pitchFamily="34" charset="-122"/>
                </a:rPr>
                <a:t>关键词标题</a:t>
              </a:r>
            </a:p>
          </p:txBody>
        </p:sp>
        <p:sp>
          <p:nvSpPr>
            <p:cNvPr id="19" name="文本框 18">
              <a:extLst>
                <a:ext uri="{FF2B5EF4-FFF2-40B4-BE49-F238E27FC236}">
                  <a16:creationId xmlns:a16="http://schemas.microsoft.com/office/drawing/2014/main" id="{0BE04059-B283-F3F6-E813-831C3C83C1A6}"/>
                </a:ext>
              </a:extLst>
            </p:cNvPr>
            <p:cNvSpPr txBox="1"/>
            <p:nvPr/>
          </p:nvSpPr>
          <p:spPr>
            <a:xfrm>
              <a:off x="1239619" y="2567275"/>
              <a:ext cx="2759503" cy="712054"/>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rPr>
                <a:t>在这里输入你的正文阐述与关键词标题相关的具体内容</a:t>
              </a:r>
              <a:endParaRPr kumimoji="0" lang="en-US" altLang="zh-CN" sz="16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0" name="组合 19">
            <a:extLst>
              <a:ext uri="{FF2B5EF4-FFF2-40B4-BE49-F238E27FC236}">
                <a16:creationId xmlns:a16="http://schemas.microsoft.com/office/drawing/2014/main" id="{7C688B57-F064-1F1E-AC04-658D396757E8}"/>
              </a:ext>
            </a:extLst>
          </p:cNvPr>
          <p:cNvGrpSpPr/>
          <p:nvPr/>
        </p:nvGrpSpPr>
        <p:grpSpPr>
          <a:xfrm>
            <a:off x="8576852" y="2266316"/>
            <a:ext cx="2759503" cy="1079114"/>
            <a:chOff x="1239619" y="2200215"/>
            <a:chExt cx="2759503" cy="1079114"/>
          </a:xfrm>
        </p:grpSpPr>
        <p:sp>
          <p:nvSpPr>
            <p:cNvPr id="21" name="文本框 20">
              <a:extLst>
                <a:ext uri="{FF2B5EF4-FFF2-40B4-BE49-F238E27FC236}">
                  <a16:creationId xmlns:a16="http://schemas.microsoft.com/office/drawing/2014/main" id="{F0ED6C42-B670-4980-1ADC-AAC80474863D}"/>
                </a:ext>
              </a:extLst>
            </p:cNvPr>
            <p:cNvSpPr txBox="1"/>
            <p:nvPr/>
          </p:nvSpPr>
          <p:spPr>
            <a:xfrm>
              <a:off x="1254448" y="2200215"/>
              <a:ext cx="1467069" cy="400110"/>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思源黑体 CN Bold" panose="020B0800000000000000" pitchFamily="34" charset="-122"/>
                  <a:ea typeface="思源黑体 CN Bold" panose="020B0800000000000000" pitchFamily="34" charset="-122"/>
                </a:rPr>
                <a:t>关键词标题</a:t>
              </a:r>
            </a:p>
          </p:txBody>
        </p:sp>
        <p:sp>
          <p:nvSpPr>
            <p:cNvPr id="22" name="文本框 21">
              <a:extLst>
                <a:ext uri="{FF2B5EF4-FFF2-40B4-BE49-F238E27FC236}">
                  <a16:creationId xmlns:a16="http://schemas.microsoft.com/office/drawing/2014/main" id="{E1B4841D-019C-55E7-EE31-A056C6F883A6}"/>
                </a:ext>
              </a:extLst>
            </p:cNvPr>
            <p:cNvSpPr txBox="1"/>
            <p:nvPr/>
          </p:nvSpPr>
          <p:spPr>
            <a:xfrm>
              <a:off x="1239619" y="2567275"/>
              <a:ext cx="2759503" cy="712054"/>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rPr>
                <a:t>在这里输入你的正文阐述与关键词标题相关的具体内容</a:t>
              </a:r>
              <a:endParaRPr kumimoji="0" lang="en-US" altLang="zh-CN" sz="16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3" name="组合 22">
            <a:extLst>
              <a:ext uri="{FF2B5EF4-FFF2-40B4-BE49-F238E27FC236}">
                <a16:creationId xmlns:a16="http://schemas.microsoft.com/office/drawing/2014/main" id="{93474DA1-FEA8-6B90-5277-2B803156E591}"/>
              </a:ext>
            </a:extLst>
          </p:cNvPr>
          <p:cNvGrpSpPr/>
          <p:nvPr/>
        </p:nvGrpSpPr>
        <p:grpSpPr>
          <a:xfrm>
            <a:off x="3134519" y="3932968"/>
            <a:ext cx="2759503" cy="1079114"/>
            <a:chOff x="1239619" y="2200215"/>
            <a:chExt cx="2759503" cy="1079114"/>
          </a:xfrm>
        </p:grpSpPr>
        <p:sp>
          <p:nvSpPr>
            <p:cNvPr id="24" name="文本框 23">
              <a:extLst>
                <a:ext uri="{FF2B5EF4-FFF2-40B4-BE49-F238E27FC236}">
                  <a16:creationId xmlns:a16="http://schemas.microsoft.com/office/drawing/2014/main" id="{3D23F708-A784-628A-FED7-7E65E2CA1F21}"/>
                </a:ext>
              </a:extLst>
            </p:cNvPr>
            <p:cNvSpPr txBox="1"/>
            <p:nvPr/>
          </p:nvSpPr>
          <p:spPr>
            <a:xfrm>
              <a:off x="1254448" y="2200215"/>
              <a:ext cx="1467069" cy="400110"/>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思源黑体 CN Bold" panose="020B0800000000000000" pitchFamily="34" charset="-122"/>
                  <a:ea typeface="思源黑体 CN Bold" panose="020B0800000000000000" pitchFamily="34" charset="-122"/>
                </a:rPr>
                <a:t>关键词标题</a:t>
              </a:r>
            </a:p>
          </p:txBody>
        </p:sp>
        <p:sp>
          <p:nvSpPr>
            <p:cNvPr id="25" name="文本框 24">
              <a:extLst>
                <a:ext uri="{FF2B5EF4-FFF2-40B4-BE49-F238E27FC236}">
                  <a16:creationId xmlns:a16="http://schemas.microsoft.com/office/drawing/2014/main" id="{729B420D-3550-1F83-E69E-0BE46F8E7696}"/>
                </a:ext>
              </a:extLst>
            </p:cNvPr>
            <p:cNvSpPr txBox="1"/>
            <p:nvPr/>
          </p:nvSpPr>
          <p:spPr>
            <a:xfrm>
              <a:off x="1239619" y="2567275"/>
              <a:ext cx="2759503" cy="712054"/>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rPr>
                <a:t>在这里输入你的正文阐述与关键词标题相关的具体内容</a:t>
              </a:r>
              <a:endParaRPr kumimoji="0" lang="en-US" altLang="zh-CN" sz="16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6" name="组合 25">
            <a:extLst>
              <a:ext uri="{FF2B5EF4-FFF2-40B4-BE49-F238E27FC236}">
                <a16:creationId xmlns:a16="http://schemas.microsoft.com/office/drawing/2014/main" id="{1424D229-983C-3056-71A4-BF165F293DA5}"/>
              </a:ext>
            </a:extLst>
          </p:cNvPr>
          <p:cNvGrpSpPr/>
          <p:nvPr/>
        </p:nvGrpSpPr>
        <p:grpSpPr>
          <a:xfrm>
            <a:off x="6681950" y="3932968"/>
            <a:ext cx="2759503" cy="1079114"/>
            <a:chOff x="1239619" y="2200215"/>
            <a:chExt cx="2759503" cy="1079114"/>
          </a:xfrm>
        </p:grpSpPr>
        <p:sp>
          <p:nvSpPr>
            <p:cNvPr id="27" name="文本框 26">
              <a:extLst>
                <a:ext uri="{FF2B5EF4-FFF2-40B4-BE49-F238E27FC236}">
                  <a16:creationId xmlns:a16="http://schemas.microsoft.com/office/drawing/2014/main" id="{8441C672-3ED0-2707-2A8C-071BF7EA2DB5}"/>
                </a:ext>
              </a:extLst>
            </p:cNvPr>
            <p:cNvSpPr txBox="1"/>
            <p:nvPr/>
          </p:nvSpPr>
          <p:spPr>
            <a:xfrm>
              <a:off x="1254448" y="2200215"/>
              <a:ext cx="1467069" cy="400110"/>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思源黑体 CN Bold" panose="020B0800000000000000" pitchFamily="34" charset="-122"/>
                  <a:ea typeface="思源黑体 CN Bold" panose="020B0800000000000000" pitchFamily="34" charset="-122"/>
                </a:rPr>
                <a:t>关键词标题</a:t>
              </a:r>
            </a:p>
          </p:txBody>
        </p:sp>
        <p:sp>
          <p:nvSpPr>
            <p:cNvPr id="28" name="文本框 27">
              <a:extLst>
                <a:ext uri="{FF2B5EF4-FFF2-40B4-BE49-F238E27FC236}">
                  <a16:creationId xmlns:a16="http://schemas.microsoft.com/office/drawing/2014/main" id="{DEAF1343-7933-B259-4094-7D08A308C1FD}"/>
                </a:ext>
              </a:extLst>
            </p:cNvPr>
            <p:cNvSpPr txBox="1"/>
            <p:nvPr/>
          </p:nvSpPr>
          <p:spPr>
            <a:xfrm>
              <a:off x="1239619" y="2567275"/>
              <a:ext cx="2759503" cy="712054"/>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rPr>
                <a:t>在这里输入你的正文阐述与关键词标题相关的具体内容</a:t>
              </a:r>
              <a:endParaRPr kumimoji="0" lang="en-US" altLang="zh-CN" sz="16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endParaRPr>
            </a:p>
          </p:txBody>
        </p:sp>
      </p:grpSp>
    </p:spTree>
    <p:extLst>
      <p:ext uri="{BB962C8B-B14F-4D97-AF65-F5344CB8AC3E}">
        <p14:creationId xmlns:p14="http://schemas.microsoft.com/office/powerpoint/2010/main" val="1676116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E4DBCA62-3E52-F324-21BA-5FD0DBC96E60}"/>
              </a:ext>
            </a:extLst>
          </p:cNvPr>
          <p:cNvPicPr>
            <a:picLocks noChangeAspect="1"/>
          </p:cNvPicPr>
          <p:nvPr/>
        </p:nvPicPr>
        <p:blipFill rotWithShape="1">
          <a:blip r:embed="rId2">
            <a:extLst>
              <a:ext uri="{28A0092B-C50C-407E-A947-70E740481C1C}">
                <a14:useLocalDpi xmlns:a14="http://schemas.microsoft.com/office/drawing/2010/main" val="0"/>
              </a:ext>
            </a:extLst>
          </a:blip>
          <a:srcRect l="9878" t="439" r="40153" b="-439"/>
          <a:stretch/>
        </p:blipFill>
        <p:spPr>
          <a:xfrm>
            <a:off x="509008" y="1035884"/>
            <a:ext cx="3886835" cy="5187949"/>
          </a:xfrm>
          <a:prstGeom prst="rect">
            <a:avLst/>
          </a:prstGeom>
        </p:spPr>
      </p:pic>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下步计划</a:t>
            </a:r>
          </a:p>
        </p:txBody>
      </p:sp>
      <p:sp>
        <p:nvSpPr>
          <p:cNvPr id="4" name="矩形: 圆角 3">
            <a:extLst>
              <a:ext uri="{FF2B5EF4-FFF2-40B4-BE49-F238E27FC236}">
                <a16:creationId xmlns:a16="http://schemas.microsoft.com/office/drawing/2014/main" id="{5BD1B0AA-D450-97D6-080B-EFC9B45CBC83}"/>
              </a:ext>
            </a:extLst>
          </p:cNvPr>
          <p:cNvSpPr/>
          <p:nvPr/>
        </p:nvSpPr>
        <p:spPr>
          <a:xfrm>
            <a:off x="3881167" y="1265240"/>
            <a:ext cx="7615508" cy="1412306"/>
          </a:xfrm>
          <a:prstGeom prst="roundRect">
            <a:avLst>
              <a:gd name="adj" fmla="val 6377"/>
            </a:avLst>
          </a:prstGeom>
          <a:solidFill>
            <a:schemeClr val="bg1"/>
          </a:solidFill>
          <a:ln>
            <a:noFill/>
          </a:ln>
          <a:effectLst>
            <a:outerShdw blurRad="381000" dist="2540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Regular" panose="020B0500000000000000" pitchFamily="34" charset="-122"/>
              <a:ea typeface="思源黑体 CN Regular" panose="020B0500000000000000" pitchFamily="34" charset="-122"/>
            </a:endParaRPr>
          </a:p>
        </p:txBody>
      </p:sp>
      <p:grpSp>
        <p:nvGrpSpPr>
          <p:cNvPr id="5" name="组合 4">
            <a:extLst>
              <a:ext uri="{FF2B5EF4-FFF2-40B4-BE49-F238E27FC236}">
                <a16:creationId xmlns:a16="http://schemas.microsoft.com/office/drawing/2014/main" id="{EF48D77F-A6A0-EC9D-0F48-E90E6F7310A8}"/>
              </a:ext>
            </a:extLst>
          </p:cNvPr>
          <p:cNvGrpSpPr/>
          <p:nvPr/>
        </p:nvGrpSpPr>
        <p:grpSpPr>
          <a:xfrm>
            <a:off x="5000266" y="1397635"/>
            <a:ext cx="6319775" cy="1116613"/>
            <a:chOff x="4930816" y="1340816"/>
            <a:chExt cx="6319775" cy="1116613"/>
          </a:xfrm>
        </p:grpSpPr>
        <p:sp>
          <p:nvSpPr>
            <p:cNvPr id="6" name="文本框 5">
              <a:extLst>
                <a:ext uri="{FF2B5EF4-FFF2-40B4-BE49-F238E27FC236}">
                  <a16:creationId xmlns:a16="http://schemas.microsoft.com/office/drawing/2014/main" id="{2284038C-45EB-2A66-3D02-87744D126666}"/>
                </a:ext>
              </a:extLst>
            </p:cNvPr>
            <p:cNvSpPr txBox="1"/>
            <p:nvPr/>
          </p:nvSpPr>
          <p:spPr>
            <a:xfrm>
              <a:off x="4930816" y="1340816"/>
              <a:ext cx="2005151" cy="461665"/>
            </a:xfrm>
            <a:prstGeom prst="rect">
              <a:avLst/>
            </a:prstGeom>
            <a:noFill/>
          </p:spPr>
          <p:txBody>
            <a:bodyPr wrap="square">
              <a:spAutoFit/>
            </a:bodyPr>
            <a:lstStyle/>
            <a:p>
              <a:pPr marL="0" marR="0" algn="l">
                <a:spcBef>
                  <a:spcPts val="0"/>
                </a:spcBef>
                <a:spcAft>
                  <a:spcPts val="0"/>
                </a:spcAft>
              </a:pPr>
              <a:r>
                <a:rPr lang="zh-CN" altLang="en-US" sz="2400" dirty="0">
                  <a:solidFill>
                    <a:srgbClr val="1F81E2"/>
                  </a:solidFill>
                  <a:effectLst/>
                  <a:latin typeface="思源黑体 CN Bold" panose="020B0800000000000000" pitchFamily="34" charset="-122"/>
                  <a:ea typeface="思源黑体 CN Bold" panose="020B0800000000000000" pitchFamily="34" charset="-122"/>
                </a:rPr>
                <a:t>关键词标题</a:t>
              </a:r>
            </a:p>
          </p:txBody>
        </p:sp>
        <p:sp>
          <p:nvSpPr>
            <p:cNvPr id="7" name="文本框 6">
              <a:extLst>
                <a:ext uri="{FF2B5EF4-FFF2-40B4-BE49-F238E27FC236}">
                  <a16:creationId xmlns:a16="http://schemas.microsoft.com/office/drawing/2014/main" id="{19FB19EC-B7D2-C8DA-647E-DA34A5CD8508}"/>
                </a:ext>
              </a:extLst>
            </p:cNvPr>
            <p:cNvSpPr txBox="1"/>
            <p:nvPr/>
          </p:nvSpPr>
          <p:spPr>
            <a:xfrm>
              <a:off x="5011838" y="1760250"/>
              <a:ext cx="6238753" cy="697179"/>
            </a:xfrm>
            <a:prstGeom prst="rect">
              <a:avLst/>
            </a:prstGeom>
            <a:noFill/>
          </p:spPr>
          <p:txBody>
            <a:bodyPr wrap="square" lIns="0" tIns="0" rIns="0" bIns="0" rtlCol="0" anchor="t">
              <a:spAutoFit/>
            </a:bodyPr>
            <a:lstStyle/>
            <a:p>
              <a:pPr marL="0" marR="0" algn="l">
                <a:lnSpc>
                  <a:spcPct val="130000"/>
                </a:lnSpc>
                <a:spcBef>
                  <a:spcPts val="0"/>
                </a:spcBef>
                <a:spcAft>
                  <a:spcPts val="0"/>
                </a:spcAft>
              </a:pPr>
              <a:r>
                <a:rPr lang="zh-CN" altLang="en-US" dirty="0">
                  <a:solidFill>
                    <a:srgbClr val="000000"/>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grpSp>
      <p:sp>
        <p:nvSpPr>
          <p:cNvPr id="8" name="任意多边形: 形状 7">
            <a:extLst>
              <a:ext uri="{FF2B5EF4-FFF2-40B4-BE49-F238E27FC236}">
                <a16:creationId xmlns:a16="http://schemas.microsoft.com/office/drawing/2014/main" id="{D10FDE35-5DC4-4D6A-175C-15F7C056D5A8}"/>
              </a:ext>
            </a:extLst>
          </p:cNvPr>
          <p:cNvSpPr/>
          <p:nvPr/>
        </p:nvSpPr>
        <p:spPr>
          <a:xfrm>
            <a:off x="4138422" y="1551089"/>
            <a:ext cx="734237" cy="840608"/>
          </a:xfrm>
          <a:custGeom>
            <a:avLst/>
            <a:gdLst>
              <a:gd name="connsiteX0" fmla="*/ 152274 w 305327"/>
              <a:gd name="connsiteY0" fmla="*/ 66540 h 349561"/>
              <a:gd name="connsiteX1" fmla="*/ 161705 w 305327"/>
              <a:gd name="connsiteY1" fmla="*/ 74870 h 349561"/>
              <a:gd name="connsiteX2" fmla="*/ 161705 w 305327"/>
              <a:gd name="connsiteY2" fmla="*/ 138647 h 349561"/>
              <a:gd name="connsiteX3" fmla="*/ 186111 w 305327"/>
              <a:gd name="connsiteY3" fmla="*/ 138647 h 349561"/>
              <a:gd name="connsiteX4" fmla="*/ 194478 w 305327"/>
              <a:gd name="connsiteY4" fmla="*/ 138647 h 349561"/>
              <a:gd name="connsiteX5" fmla="*/ 194478 w 305327"/>
              <a:gd name="connsiteY5" fmla="*/ 278328 h 349561"/>
              <a:gd name="connsiteX6" fmla="*/ 186111 w 305327"/>
              <a:gd name="connsiteY6" fmla="*/ 278328 h 349561"/>
              <a:gd name="connsiteX7" fmla="*/ 161705 w 305327"/>
              <a:gd name="connsiteY7" fmla="*/ 278328 h 349561"/>
              <a:gd name="connsiteX8" fmla="*/ 161705 w 305327"/>
              <a:gd name="connsiteY8" fmla="*/ 341240 h 349561"/>
              <a:gd name="connsiteX9" fmla="*/ 152274 w 305327"/>
              <a:gd name="connsiteY9" fmla="*/ 349561 h 349561"/>
              <a:gd name="connsiteX10" fmla="*/ 142833 w 305327"/>
              <a:gd name="connsiteY10" fmla="*/ 341240 h 349561"/>
              <a:gd name="connsiteX11" fmla="*/ 142833 w 305327"/>
              <a:gd name="connsiteY11" fmla="*/ 278328 h 349561"/>
              <a:gd name="connsiteX12" fmla="*/ 119206 w 305327"/>
              <a:gd name="connsiteY12" fmla="*/ 278328 h 349561"/>
              <a:gd name="connsiteX13" fmla="*/ 110840 w 305327"/>
              <a:gd name="connsiteY13" fmla="*/ 278328 h 349561"/>
              <a:gd name="connsiteX14" fmla="*/ 110840 w 305327"/>
              <a:gd name="connsiteY14" fmla="*/ 138647 h 349561"/>
              <a:gd name="connsiteX15" fmla="*/ 119206 w 305327"/>
              <a:gd name="connsiteY15" fmla="*/ 138647 h 349561"/>
              <a:gd name="connsiteX16" fmla="*/ 142833 w 305327"/>
              <a:gd name="connsiteY16" fmla="*/ 138647 h 349561"/>
              <a:gd name="connsiteX17" fmla="*/ 142833 w 305327"/>
              <a:gd name="connsiteY17" fmla="*/ 74870 h 349561"/>
              <a:gd name="connsiteX18" fmla="*/ 152274 w 305327"/>
              <a:gd name="connsiteY18" fmla="*/ 66540 h 349561"/>
              <a:gd name="connsiteX19" fmla="*/ 41424 w 305327"/>
              <a:gd name="connsiteY19" fmla="*/ 21066 h 349561"/>
              <a:gd name="connsiteX20" fmla="*/ 50855 w 305327"/>
              <a:gd name="connsiteY20" fmla="*/ 29387 h 349561"/>
              <a:gd name="connsiteX21" fmla="*/ 50855 w 305327"/>
              <a:gd name="connsiteY21" fmla="*/ 93174 h 349561"/>
              <a:gd name="connsiteX22" fmla="*/ 75271 w 305327"/>
              <a:gd name="connsiteY22" fmla="*/ 93174 h 349561"/>
              <a:gd name="connsiteX23" fmla="*/ 83638 w 305327"/>
              <a:gd name="connsiteY23" fmla="*/ 93174 h 349561"/>
              <a:gd name="connsiteX24" fmla="*/ 83638 w 305327"/>
              <a:gd name="connsiteY24" fmla="*/ 232855 h 349561"/>
              <a:gd name="connsiteX25" fmla="*/ 75271 w 305327"/>
              <a:gd name="connsiteY25" fmla="*/ 232855 h 349561"/>
              <a:gd name="connsiteX26" fmla="*/ 50855 w 305327"/>
              <a:gd name="connsiteY26" fmla="*/ 232855 h 349561"/>
              <a:gd name="connsiteX27" fmla="*/ 50855 w 305327"/>
              <a:gd name="connsiteY27" fmla="*/ 295757 h 349561"/>
              <a:gd name="connsiteX28" fmla="*/ 41424 w 305327"/>
              <a:gd name="connsiteY28" fmla="*/ 304087 h 349561"/>
              <a:gd name="connsiteX29" fmla="*/ 31992 w 305327"/>
              <a:gd name="connsiteY29" fmla="*/ 295757 h 349561"/>
              <a:gd name="connsiteX30" fmla="*/ 31992 w 305327"/>
              <a:gd name="connsiteY30" fmla="*/ 232855 h 349561"/>
              <a:gd name="connsiteX31" fmla="*/ 8366 w 305327"/>
              <a:gd name="connsiteY31" fmla="*/ 232855 h 349561"/>
              <a:gd name="connsiteX32" fmla="*/ 0 w 305327"/>
              <a:gd name="connsiteY32" fmla="*/ 232855 h 349561"/>
              <a:gd name="connsiteX33" fmla="*/ 0 w 305327"/>
              <a:gd name="connsiteY33" fmla="*/ 93174 h 349561"/>
              <a:gd name="connsiteX34" fmla="*/ 8366 w 305327"/>
              <a:gd name="connsiteY34" fmla="*/ 93174 h 349561"/>
              <a:gd name="connsiteX35" fmla="*/ 31992 w 305327"/>
              <a:gd name="connsiteY35" fmla="*/ 93174 h 349561"/>
              <a:gd name="connsiteX36" fmla="*/ 31992 w 305327"/>
              <a:gd name="connsiteY36" fmla="*/ 29387 h 349561"/>
              <a:gd name="connsiteX37" fmla="*/ 41424 w 305327"/>
              <a:gd name="connsiteY37" fmla="*/ 21066 h 349561"/>
              <a:gd name="connsiteX38" fmla="*/ 259436 w 305327"/>
              <a:gd name="connsiteY38" fmla="*/ 0 h 349561"/>
              <a:gd name="connsiteX39" fmla="*/ 268877 w 305327"/>
              <a:gd name="connsiteY39" fmla="*/ 8330 h 349561"/>
              <a:gd name="connsiteX40" fmla="*/ 268877 w 305327"/>
              <a:gd name="connsiteY40" fmla="*/ 72081 h 349561"/>
              <a:gd name="connsiteX41" fmla="*/ 296961 w 305327"/>
              <a:gd name="connsiteY41" fmla="*/ 72081 h 349561"/>
              <a:gd name="connsiteX42" fmla="*/ 305327 w 305327"/>
              <a:gd name="connsiteY42" fmla="*/ 72081 h 349561"/>
              <a:gd name="connsiteX43" fmla="*/ 305327 w 305327"/>
              <a:gd name="connsiteY43" fmla="*/ 211762 h 349561"/>
              <a:gd name="connsiteX44" fmla="*/ 296961 w 305327"/>
              <a:gd name="connsiteY44" fmla="*/ 211762 h 349561"/>
              <a:gd name="connsiteX45" fmla="*/ 268877 w 305327"/>
              <a:gd name="connsiteY45" fmla="*/ 211762 h 349561"/>
              <a:gd name="connsiteX46" fmla="*/ 268877 w 305327"/>
              <a:gd name="connsiteY46" fmla="*/ 274700 h 349561"/>
              <a:gd name="connsiteX47" fmla="*/ 259436 w 305327"/>
              <a:gd name="connsiteY47" fmla="*/ 283021 h 349561"/>
              <a:gd name="connsiteX48" fmla="*/ 259436 w 305327"/>
              <a:gd name="connsiteY48" fmla="*/ 282993 h 349561"/>
              <a:gd name="connsiteX49" fmla="*/ 250005 w 305327"/>
              <a:gd name="connsiteY49" fmla="*/ 274672 h 349561"/>
              <a:gd name="connsiteX50" fmla="*/ 250005 w 305327"/>
              <a:gd name="connsiteY50" fmla="*/ 211762 h 349561"/>
              <a:gd name="connsiteX51" fmla="*/ 230056 w 305327"/>
              <a:gd name="connsiteY51" fmla="*/ 211762 h 349561"/>
              <a:gd name="connsiteX52" fmla="*/ 221689 w 305327"/>
              <a:gd name="connsiteY52" fmla="*/ 211762 h 349561"/>
              <a:gd name="connsiteX53" fmla="*/ 221689 w 305327"/>
              <a:gd name="connsiteY53" fmla="*/ 72081 h 349561"/>
              <a:gd name="connsiteX54" fmla="*/ 230056 w 305327"/>
              <a:gd name="connsiteY54" fmla="*/ 72081 h 349561"/>
              <a:gd name="connsiteX55" fmla="*/ 250005 w 305327"/>
              <a:gd name="connsiteY55" fmla="*/ 72081 h 349561"/>
              <a:gd name="connsiteX56" fmla="*/ 250005 w 305327"/>
              <a:gd name="connsiteY56" fmla="*/ 8330 h 349561"/>
              <a:gd name="connsiteX57" fmla="*/ 259436 w 305327"/>
              <a:gd name="connsiteY57" fmla="*/ 0 h 34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05327" h="349561">
                <a:moveTo>
                  <a:pt x="152274" y="66540"/>
                </a:moveTo>
                <a:cubicBezTo>
                  <a:pt x="157463" y="66540"/>
                  <a:pt x="161705" y="70291"/>
                  <a:pt x="161705" y="74870"/>
                </a:cubicBezTo>
                <a:lnTo>
                  <a:pt x="161705" y="138647"/>
                </a:lnTo>
                <a:lnTo>
                  <a:pt x="186111" y="138647"/>
                </a:lnTo>
                <a:cubicBezTo>
                  <a:pt x="190731" y="138647"/>
                  <a:pt x="194478" y="138647"/>
                  <a:pt x="194478" y="138647"/>
                </a:cubicBezTo>
                <a:lnTo>
                  <a:pt x="194478" y="278328"/>
                </a:lnTo>
                <a:cubicBezTo>
                  <a:pt x="194478" y="278328"/>
                  <a:pt x="190731" y="278328"/>
                  <a:pt x="186111" y="278328"/>
                </a:cubicBezTo>
                <a:lnTo>
                  <a:pt x="161705" y="278328"/>
                </a:lnTo>
                <a:lnTo>
                  <a:pt x="161705" y="341240"/>
                </a:lnTo>
                <a:cubicBezTo>
                  <a:pt x="161705" y="345792"/>
                  <a:pt x="157463" y="349561"/>
                  <a:pt x="152274" y="349561"/>
                </a:cubicBezTo>
                <a:cubicBezTo>
                  <a:pt x="147085" y="349561"/>
                  <a:pt x="142833" y="345819"/>
                  <a:pt x="142833" y="341240"/>
                </a:cubicBezTo>
                <a:lnTo>
                  <a:pt x="142833" y="278328"/>
                </a:lnTo>
                <a:lnTo>
                  <a:pt x="119206" y="278328"/>
                </a:lnTo>
                <a:cubicBezTo>
                  <a:pt x="114585" y="278328"/>
                  <a:pt x="110840" y="278328"/>
                  <a:pt x="110840" y="278328"/>
                </a:cubicBezTo>
                <a:lnTo>
                  <a:pt x="110840" y="138647"/>
                </a:lnTo>
                <a:cubicBezTo>
                  <a:pt x="110840" y="138647"/>
                  <a:pt x="114585" y="138647"/>
                  <a:pt x="119206" y="138647"/>
                </a:cubicBezTo>
                <a:lnTo>
                  <a:pt x="142833" y="138647"/>
                </a:lnTo>
                <a:lnTo>
                  <a:pt x="142833" y="74870"/>
                </a:lnTo>
                <a:cubicBezTo>
                  <a:pt x="142833" y="70318"/>
                  <a:pt x="147085" y="66540"/>
                  <a:pt x="152274" y="66540"/>
                </a:cubicBezTo>
                <a:close/>
                <a:moveTo>
                  <a:pt x="41424" y="21066"/>
                </a:moveTo>
                <a:cubicBezTo>
                  <a:pt x="46613" y="21066"/>
                  <a:pt x="50855" y="24807"/>
                  <a:pt x="50855" y="29387"/>
                </a:cubicBezTo>
                <a:lnTo>
                  <a:pt x="50855" y="93174"/>
                </a:lnTo>
                <a:lnTo>
                  <a:pt x="75271" y="93174"/>
                </a:lnTo>
                <a:cubicBezTo>
                  <a:pt x="79891" y="93174"/>
                  <a:pt x="83638" y="93174"/>
                  <a:pt x="83638" y="93174"/>
                </a:cubicBezTo>
                <a:lnTo>
                  <a:pt x="83638" y="232855"/>
                </a:lnTo>
                <a:cubicBezTo>
                  <a:pt x="83638" y="232855"/>
                  <a:pt x="79891" y="232855"/>
                  <a:pt x="75271" y="232855"/>
                </a:cubicBezTo>
                <a:lnTo>
                  <a:pt x="50855" y="232855"/>
                </a:lnTo>
                <a:lnTo>
                  <a:pt x="50855" y="295757"/>
                </a:lnTo>
                <a:cubicBezTo>
                  <a:pt x="50855" y="300309"/>
                  <a:pt x="46613" y="304087"/>
                  <a:pt x="41424" y="304087"/>
                </a:cubicBezTo>
                <a:cubicBezTo>
                  <a:pt x="36235" y="304087"/>
                  <a:pt x="31992" y="300336"/>
                  <a:pt x="31992" y="295757"/>
                </a:cubicBezTo>
                <a:lnTo>
                  <a:pt x="31992" y="232855"/>
                </a:lnTo>
                <a:lnTo>
                  <a:pt x="8366" y="232855"/>
                </a:lnTo>
                <a:cubicBezTo>
                  <a:pt x="3745" y="232855"/>
                  <a:pt x="0" y="232855"/>
                  <a:pt x="0" y="232855"/>
                </a:cubicBezTo>
                <a:lnTo>
                  <a:pt x="0" y="93174"/>
                </a:lnTo>
                <a:cubicBezTo>
                  <a:pt x="0" y="93174"/>
                  <a:pt x="3745" y="93174"/>
                  <a:pt x="8366" y="93174"/>
                </a:cubicBezTo>
                <a:lnTo>
                  <a:pt x="31992" y="93174"/>
                </a:lnTo>
                <a:lnTo>
                  <a:pt x="31992" y="29387"/>
                </a:lnTo>
                <a:cubicBezTo>
                  <a:pt x="31992" y="24835"/>
                  <a:pt x="36235" y="21066"/>
                  <a:pt x="41424" y="21066"/>
                </a:cubicBezTo>
                <a:close/>
                <a:moveTo>
                  <a:pt x="259436" y="0"/>
                </a:moveTo>
                <a:cubicBezTo>
                  <a:pt x="264625" y="0"/>
                  <a:pt x="268877" y="3751"/>
                  <a:pt x="268877" y="8330"/>
                </a:cubicBezTo>
                <a:lnTo>
                  <a:pt x="268877" y="72081"/>
                </a:lnTo>
                <a:lnTo>
                  <a:pt x="296961" y="72081"/>
                </a:lnTo>
                <a:cubicBezTo>
                  <a:pt x="301581" y="72081"/>
                  <a:pt x="305327" y="72081"/>
                  <a:pt x="305327" y="72081"/>
                </a:cubicBezTo>
                <a:lnTo>
                  <a:pt x="305327" y="211762"/>
                </a:lnTo>
                <a:cubicBezTo>
                  <a:pt x="305327" y="211762"/>
                  <a:pt x="301581" y="211762"/>
                  <a:pt x="296961" y="211762"/>
                </a:cubicBezTo>
                <a:lnTo>
                  <a:pt x="268877" y="211762"/>
                </a:lnTo>
                <a:lnTo>
                  <a:pt x="268877" y="274700"/>
                </a:lnTo>
                <a:cubicBezTo>
                  <a:pt x="268877" y="279252"/>
                  <a:pt x="264625" y="283021"/>
                  <a:pt x="259436" y="283021"/>
                </a:cubicBezTo>
                <a:lnTo>
                  <a:pt x="259436" y="282993"/>
                </a:lnTo>
                <a:cubicBezTo>
                  <a:pt x="254247" y="282993"/>
                  <a:pt x="250005" y="279252"/>
                  <a:pt x="250005" y="274672"/>
                </a:cubicBezTo>
                <a:lnTo>
                  <a:pt x="250005" y="211762"/>
                </a:lnTo>
                <a:lnTo>
                  <a:pt x="230056" y="211762"/>
                </a:lnTo>
                <a:cubicBezTo>
                  <a:pt x="225435" y="211762"/>
                  <a:pt x="221689" y="211762"/>
                  <a:pt x="221689" y="211762"/>
                </a:cubicBezTo>
                <a:lnTo>
                  <a:pt x="221689" y="72081"/>
                </a:lnTo>
                <a:cubicBezTo>
                  <a:pt x="221689" y="72081"/>
                  <a:pt x="225435" y="72081"/>
                  <a:pt x="230056" y="72081"/>
                </a:cubicBezTo>
                <a:lnTo>
                  <a:pt x="250005" y="72081"/>
                </a:lnTo>
                <a:lnTo>
                  <a:pt x="250005" y="8330"/>
                </a:lnTo>
                <a:cubicBezTo>
                  <a:pt x="250005" y="3778"/>
                  <a:pt x="254247" y="0"/>
                  <a:pt x="259436" y="0"/>
                </a:cubicBezTo>
                <a:close/>
              </a:path>
            </a:pathLst>
          </a:custGeom>
          <a:solidFill>
            <a:srgbClr val="1F81E2"/>
          </a:solidFill>
          <a:ln w="1000" cap="flat">
            <a:noFill/>
            <a:prstDash val="solid"/>
            <a:miter/>
          </a:ln>
          <a:effectLst/>
        </p:spPr>
        <p:txBody>
          <a:bodyPr wrap="square" lIns="85954" tIns="42977" rIns="85954" bIns="42977" rtlCol="0" anchor="ctr">
            <a:noAutofit/>
          </a:bodyPr>
          <a:lstStyle/>
          <a:p>
            <a:endParaRPr lang="zh-CN" altLang="en-US" sz="1692">
              <a:solidFill>
                <a:srgbClr val="1F81E2"/>
              </a:solidFill>
              <a:latin typeface="思源黑体 CN Regular" panose="020B0500000000000000" pitchFamily="34" charset="-122"/>
              <a:ea typeface="思源黑体 CN Regular" panose="020B0500000000000000" pitchFamily="34" charset="-122"/>
            </a:endParaRPr>
          </a:p>
        </p:txBody>
      </p:sp>
      <p:sp>
        <p:nvSpPr>
          <p:cNvPr id="9" name="矩形: 圆角 8">
            <a:extLst>
              <a:ext uri="{FF2B5EF4-FFF2-40B4-BE49-F238E27FC236}">
                <a16:creationId xmlns:a16="http://schemas.microsoft.com/office/drawing/2014/main" id="{C890EC16-E600-2CDE-B010-1C3658A7B5A7}"/>
              </a:ext>
            </a:extLst>
          </p:cNvPr>
          <p:cNvSpPr/>
          <p:nvPr/>
        </p:nvSpPr>
        <p:spPr>
          <a:xfrm>
            <a:off x="3881167" y="2937782"/>
            <a:ext cx="7615508" cy="1412306"/>
          </a:xfrm>
          <a:prstGeom prst="roundRect">
            <a:avLst>
              <a:gd name="adj" fmla="val 6377"/>
            </a:avLst>
          </a:prstGeom>
          <a:solidFill>
            <a:schemeClr val="bg1"/>
          </a:solidFill>
          <a:ln>
            <a:noFill/>
          </a:ln>
          <a:effectLst>
            <a:outerShdw blurRad="381000" dist="2540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Regular" panose="020B0500000000000000" pitchFamily="34" charset="-122"/>
              <a:ea typeface="思源黑体 CN Regular" panose="020B0500000000000000" pitchFamily="34" charset="-122"/>
            </a:endParaRPr>
          </a:p>
        </p:txBody>
      </p:sp>
      <p:grpSp>
        <p:nvGrpSpPr>
          <p:cNvPr id="10" name="组合 9">
            <a:extLst>
              <a:ext uri="{FF2B5EF4-FFF2-40B4-BE49-F238E27FC236}">
                <a16:creationId xmlns:a16="http://schemas.microsoft.com/office/drawing/2014/main" id="{5618846F-D2A3-98CA-BDA5-D241975CD259}"/>
              </a:ext>
            </a:extLst>
          </p:cNvPr>
          <p:cNvGrpSpPr/>
          <p:nvPr/>
        </p:nvGrpSpPr>
        <p:grpSpPr>
          <a:xfrm>
            <a:off x="5000266" y="3070177"/>
            <a:ext cx="6319775" cy="1116613"/>
            <a:chOff x="4930816" y="1340816"/>
            <a:chExt cx="6319775" cy="1116613"/>
          </a:xfrm>
        </p:grpSpPr>
        <p:sp>
          <p:nvSpPr>
            <p:cNvPr id="11" name="文本框 10">
              <a:extLst>
                <a:ext uri="{FF2B5EF4-FFF2-40B4-BE49-F238E27FC236}">
                  <a16:creationId xmlns:a16="http://schemas.microsoft.com/office/drawing/2014/main" id="{C50F843E-BB53-7287-C48D-C6F2C0D8228E}"/>
                </a:ext>
              </a:extLst>
            </p:cNvPr>
            <p:cNvSpPr txBox="1"/>
            <p:nvPr/>
          </p:nvSpPr>
          <p:spPr>
            <a:xfrm>
              <a:off x="4930816" y="1340816"/>
              <a:ext cx="2005151" cy="461665"/>
            </a:xfrm>
            <a:prstGeom prst="rect">
              <a:avLst/>
            </a:prstGeom>
            <a:noFill/>
          </p:spPr>
          <p:txBody>
            <a:bodyPr wrap="square">
              <a:spAutoFit/>
            </a:bodyPr>
            <a:lstStyle/>
            <a:p>
              <a:pPr marL="0" marR="0" algn="l">
                <a:spcBef>
                  <a:spcPts val="0"/>
                </a:spcBef>
                <a:spcAft>
                  <a:spcPts val="0"/>
                </a:spcAft>
              </a:pPr>
              <a:r>
                <a:rPr lang="zh-CN" altLang="en-US" sz="2400" dirty="0">
                  <a:solidFill>
                    <a:srgbClr val="1F81E2"/>
                  </a:solidFill>
                  <a:effectLst/>
                  <a:latin typeface="思源黑体 CN Bold" panose="020B0800000000000000" pitchFamily="34" charset="-122"/>
                  <a:ea typeface="思源黑体 CN Bold" panose="020B0800000000000000" pitchFamily="34" charset="-122"/>
                </a:rPr>
                <a:t>关键词标题</a:t>
              </a:r>
            </a:p>
          </p:txBody>
        </p:sp>
        <p:sp>
          <p:nvSpPr>
            <p:cNvPr id="12" name="文本框 11">
              <a:extLst>
                <a:ext uri="{FF2B5EF4-FFF2-40B4-BE49-F238E27FC236}">
                  <a16:creationId xmlns:a16="http://schemas.microsoft.com/office/drawing/2014/main" id="{84889C6F-E0CE-0E6F-23DF-E8D995953E35}"/>
                </a:ext>
              </a:extLst>
            </p:cNvPr>
            <p:cNvSpPr txBox="1"/>
            <p:nvPr/>
          </p:nvSpPr>
          <p:spPr>
            <a:xfrm>
              <a:off x="5011838" y="1760250"/>
              <a:ext cx="6238753" cy="697179"/>
            </a:xfrm>
            <a:prstGeom prst="rect">
              <a:avLst/>
            </a:prstGeom>
            <a:noFill/>
          </p:spPr>
          <p:txBody>
            <a:bodyPr wrap="square" lIns="0" tIns="0" rIns="0" bIns="0" rtlCol="0" anchor="t">
              <a:spAutoFit/>
            </a:bodyPr>
            <a:lstStyle/>
            <a:p>
              <a:pPr marL="0" marR="0" algn="l">
                <a:lnSpc>
                  <a:spcPct val="130000"/>
                </a:lnSpc>
                <a:spcBef>
                  <a:spcPts val="0"/>
                </a:spcBef>
                <a:spcAft>
                  <a:spcPts val="0"/>
                </a:spcAft>
              </a:pPr>
              <a:r>
                <a:rPr lang="zh-CN" altLang="en-US" dirty="0">
                  <a:solidFill>
                    <a:srgbClr val="000000"/>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grpSp>
      <p:sp>
        <p:nvSpPr>
          <p:cNvPr id="13" name="Freeform 40">
            <a:extLst>
              <a:ext uri="{FF2B5EF4-FFF2-40B4-BE49-F238E27FC236}">
                <a16:creationId xmlns:a16="http://schemas.microsoft.com/office/drawing/2014/main" id="{5A7C1032-1D19-6E45-3723-A4EC5F76217E}"/>
              </a:ext>
            </a:extLst>
          </p:cNvPr>
          <p:cNvSpPr/>
          <p:nvPr/>
        </p:nvSpPr>
        <p:spPr>
          <a:xfrm>
            <a:off x="4085235" y="3223868"/>
            <a:ext cx="840608" cy="840135"/>
          </a:xfrm>
          <a:custGeom>
            <a:avLst/>
            <a:gdLst>
              <a:gd name="connsiteX0" fmla="*/ 236623 w 491377"/>
              <a:gd name="connsiteY0" fmla="*/ 143716 h 491101"/>
              <a:gd name="connsiteX1" fmla="*/ 236568 w 491377"/>
              <a:gd name="connsiteY1" fmla="*/ 143723 h 491101"/>
              <a:gd name="connsiteX2" fmla="*/ 143526 w 491377"/>
              <a:gd name="connsiteY2" fmla="*/ 254602 h 491101"/>
              <a:gd name="connsiteX3" fmla="*/ 254412 w 491377"/>
              <a:gd name="connsiteY3" fmla="*/ 347650 h 491101"/>
              <a:gd name="connsiteX4" fmla="*/ 347454 w 491377"/>
              <a:gd name="connsiteY4" fmla="*/ 236764 h 491101"/>
              <a:gd name="connsiteX5" fmla="*/ 347591 w 491377"/>
              <a:gd name="connsiteY5" fmla="*/ 236764 h 491101"/>
              <a:gd name="connsiteX6" fmla="*/ 347571 w 491377"/>
              <a:gd name="connsiteY6" fmla="*/ 236530 h 491101"/>
              <a:gd name="connsiteX7" fmla="*/ 236623 w 491377"/>
              <a:gd name="connsiteY7" fmla="*/ 143716 h 491101"/>
              <a:gd name="connsiteX8" fmla="*/ 245652 w 491377"/>
              <a:gd name="connsiteY8" fmla="*/ 99329 h 491101"/>
              <a:gd name="connsiteX9" fmla="*/ 391979 w 491377"/>
              <a:gd name="connsiteY9" fmla="*/ 245656 h 491101"/>
              <a:gd name="connsiteX10" fmla="*/ 245652 w 491377"/>
              <a:gd name="connsiteY10" fmla="*/ 391982 h 491101"/>
              <a:gd name="connsiteX11" fmla="*/ 99325 w 491377"/>
              <a:gd name="connsiteY11" fmla="*/ 245656 h 491101"/>
              <a:gd name="connsiteX12" fmla="*/ 245652 w 491377"/>
              <a:gd name="connsiteY12" fmla="*/ 99329 h 491101"/>
              <a:gd name="connsiteX13" fmla="*/ 245652 w 491377"/>
              <a:gd name="connsiteY13" fmla="*/ 78927 h 491101"/>
              <a:gd name="connsiteX14" fmla="*/ 78923 w 491377"/>
              <a:gd name="connsiteY14" fmla="*/ 245656 h 491101"/>
              <a:gd name="connsiteX15" fmla="*/ 245652 w 491377"/>
              <a:gd name="connsiteY15" fmla="*/ 412385 h 491101"/>
              <a:gd name="connsiteX16" fmla="*/ 412381 w 491377"/>
              <a:gd name="connsiteY16" fmla="*/ 245656 h 491101"/>
              <a:gd name="connsiteX17" fmla="*/ 245652 w 491377"/>
              <a:gd name="connsiteY17" fmla="*/ 78927 h 491101"/>
              <a:gd name="connsiteX18" fmla="*/ 277564 w 491377"/>
              <a:gd name="connsiteY18" fmla="*/ 78 h 491101"/>
              <a:gd name="connsiteX19" fmla="*/ 315817 w 491377"/>
              <a:gd name="connsiteY19" fmla="*/ 8004 h 491101"/>
              <a:gd name="connsiteX20" fmla="*/ 326087 w 491377"/>
              <a:gd name="connsiteY20" fmla="*/ 20962 h 491101"/>
              <a:gd name="connsiteX21" fmla="*/ 327052 w 491377"/>
              <a:gd name="connsiteY21" fmla="*/ 45154 h 491101"/>
              <a:gd name="connsiteX22" fmla="*/ 343387 w 491377"/>
              <a:gd name="connsiteY22" fmla="*/ 63144 h 491101"/>
              <a:gd name="connsiteX23" fmla="*/ 359653 w 491377"/>
              <a:gd name="connsiteY23" fmla="*/ 61627 h 491101"/>
              <a:gd name="connsiteX24" fmla="*/ 379710 w 491377"/>
              <a:gd name="connsiteY24" fmla="*/ 47842 h 491101"/>
              <a:gd name="connsiteX25" fmla="*/ 396252 w 491377"/>
              <a:gd name="connsiteY25" fmla="*/ 48463 h 491101"/>
              <a:gd name="connsiteX26" fmla="*/ 425338 w 491377"/>
              <a:gd name="connsiteY26" fmla="*/ 74516 h 491101"/>
              <a:gd name="connsiteX27" fmla="*/ 427820 w 491377"/>
              <a:gd name="connsiteY27" fmla="*/ 90851 h 491101"/>
              <a:gd name="connsiteX28" fmla="*/ 416516 w 491377"/>
              <a:gd name="connsiteY28" fmla="*/ 112287 h 491101"/>
              <a:gd name="connsiteX29" fmla="*/ 421685 w 491377"/>
              <a:gd name="connsiteY29" fmla="*/ 135997 h 491101"/>
              <a:gd name="connsiteX30" fmla="*/ 436504 w 491377"/>
              <a:gd name="connsiteY30" fmla="*/ 142889 h 491101"/>
              <a:gd name="connsiteX31" fmla="*/ 460766 w 491377"/>
              <a:gd name="connsiteY31" fmla="*/ 141166 h 491101"/>
              <a:gd name="connsiteX32" fmla="*/ 474550 w 491377"/>
              <a:gd name="connsiteY32" fmla="*/ 149920 h 491101"/>
              <a:gd name="connsiteX33" fmla="*/ 486681 w 491377"/>
              <a:gd name="connsiteY33" fmla="*/ 187070 h 491101"/>
              <a:gd name="connsiteX34" fmla="*/ 480616 w 491377"/>
              <a:gd name="connsiteY34" fmla="*/ 202440 h 491101"/>
              <a:gd name="connsiteX35" fmla="*/ 459938 w 491377"/>
              <a:gd name="connsiteY35" fmla="*/ 215398 h 491101"/>
              <a:gd name="connsiteX36" fmla="*/ 451805 w 491377"/>
              <a:gd name="connsiteY36" fmla="*/ 225392 h 491101"/>
              <a:gd name="connsiteX37" fmla="*/ 451805 w 491377"/>
              <a:gd name="connsiteY37" fmla="*/ 227667 h 491101"/>
              <a:gd name="connsiteX38" fmla="*/ 452426 w 491377"/>
              <a:gd name="connsiteY38" fmla="*/ 237110 h 491101"/>
              <a:gd name="connsiteX39" fmla="*/ 461800 w 491377"/>
              <a:gd name="connsiteY39" fmla="*/ 251790 h 491101"/>
              <a:gd name="connsiteX40" fmla="*/ 483580 w 491377"/>
              <a:gd name="connsiteY40" fmla="*/ 262405 h 491101"/>
              <a:gd name="connsiteX41" fmla="*/ 491299 w 491377"/>
              <a:gd name="connsiteY41" fmla="*/ 277017 h 491101"/>
              <a:gd name="connsiteX42" fmla="*/ 483304 w 491377"/>
              <a:gd name="connsiteY42" fmla="*/ 315270 h 491101"/>
              <a:gd name="connsiteX43" fmla="*/ 470415 w 491377"/>
              <a:gd name="connsiteY43" fmla="*/ 325608 h 491101"/>
              <a:gd name="connsiteX44" fmla="*/ 446223 w 491377"/>
              <a:gd name="connsiteY44" fmla="*/ 326505 h 491101"/>
              <a:gd name="connsiteX45" fmla="*/ 427820 w 491377"/>
              <a:gd name="connsiteY45" fmla="*/ 343047 h 491101"/>
              <a:gd name="connsiteX46" fmla="*/ 429267 w 491377"/>
              <a:gd name="connsiteY46" fmla="*/ 359244 h 491101"/>
              <a:gd name="connsiteX47" fmla="*/ 443052 w 491377"/>
              <a:gd name="connsiteY47" fmla="*/ 379370 h 491101"/>
              <a:gd name="connsiteX48" fmla="*/ 442432 w 491377"/>
              <a:gd name="connsiteY48" fmla="*/ 395843 h 491101"/>
              <a:gd name="connsiteX49" fmla="*/ 416378 w 491377"/>
              <a:gd name="connsiteY49" fmla="*/ 424998 h 491101"/>
              <a:gd name="connsiteX50" fmla="*/ 400043 w 491377"/>
              <a:gd name="connsiteY50" fmla="*/ 427479 h 491101"/>
              <a:gd name="connsiteX51" fmla="*/ 378607 w 491377"/>
              <a:gd name="connsiteY51" fmla="*/ 416176 h 491101"/>
              <a:gd name="connsiteX52" fmla="*/ 354897 w 491377"/>
              <a:gd name="connsiteY52" fmla="*/ 421345 h 491101"/>
              <a:gd name="connsiteX53" fmla="*/ 348005 w 491377"/>
              <a:gd name="connsiteY53" fmla="*/ 436164 h 491101"/>
              <a:gd name="connsiteX54" fmla="*/ 349728 w 491377"/>
              <a:gd name="connsiteY54" fmla="*/ 460425 h 491101"/>
              <a:gd name="connsiteX55" fmla="*/ 340975 w 491377"/>
              <a:gd name="connsiteY55" fmla="*/ 474210 h 491101"/>
              <a:gd name="connsiteX56" fmla="*/ 303755 w 491377"/>
              <a:gd name="connsiteY56" fmla="*/ 486341 h 491101"/>
              <a:gd name="connsiteX57" fmla="*/ 288385 w 491377"/>
              <a:gd name="connsiteY57" fmla="*/ 480275 h 491101"/>
              <a:gd name="connsiteX58" fmla="*/ 275427 w 491377"/>
              <a:gd name="connsiteY58" fmla="*/ 459598 h 491101"/>
              <a:gd name="connsiteX59" fmla="*/ 265502 w 491377"/>
              <a:gd name="connsiteY59" fmla="*/ 451534 h 491101"/>
              <a:gd name="connsiteX60" fmla="*/ 263228 w 491377"/>
              <a:gd name="connsiteY60" fmla="*/ 451534 h 491101"/>
              <a:gd name="connsiteX61" fmla="*/ 253785 w 491377"/>
              <a:gd name="connsiteY61" fmla="*/ 452085 h 491101"/>
              <a:gd name="connsiteX62" fmla="*/ 239035 w 491377"/>
              <a:gd name="connsiteY62" fmla="*/ 461459 h 491101"/>
              <a:gd name="connsiteX63" fmla="*/ 228490 w 491377"/>
              <a:gd name="connsiteY63" fmla="*/ 483308 h 491101"/>
              <a:gd name="connsiteX64" fmla="*/ 213878 w 491377"/>
              <a:gd name="connsiteY64" fmla="*/ 491028 h 491101"/>
              <a:gd name="connsiteX65" fmla="*/ 175556 w 491377"/>
              <a:gd name="connsiteY65" fmla="*/ 483102 h 491101"/>
              <a:gd name="connsiteX66" fmla="*/ 165286 w 491377"/>
              <a:gd name="connsiteY66" fmla="*/ 470144 h 491101"/>
              <a:gd name="connsiteX67" fmla="*/ 164321 w 491377"/>
              <a:gd name="connsiteY67" fmla="*/ 445951 h 491101"/>
              <a:gd name="connsiteX68" fmla="*/ 148055 w 491377"/>
              <a:gd name="connsiteY68" fmla="*/ 427893 h 491101"/>
              <a:gd name="connsiteX69" fmla="*/ 131788 w 491377"/>
              <a:gd name="connsiteY69" fmla="*/ 429409 h 491101"/>
              <a:gd name="connsiteX70" fmla="*/ 111731 w 491377"/>
              <a:gd name="connsiteY70" fmla="*/ 443194 h 491101"/>
              <a:gd name="connsiteX71" fmla="*/ 95189 w 491377"/>
              <a:gd name="connsiteY71" fmla="*/ 442643 h 491101"/>
              <a:gd name="connsiteX72" fmla="*/ 66034 w 491377"/>
              <a:gd name="connsiteY72" fmla="*/ 416520 h 491101"/>
              <a:gd name="connsiteX73" fmla="*/ 63622 w 491377"/>
              <a:gd name="connsiteY73" fmla="*/ 400185 h 491101"/>
              <a:gd name="connsiteX74" fmla="*/ 74857 w 491377"/>
              <a:gd name="connsiteY74" fmla="*/ 378750 h 491101"/>
              <a:gd name="connsiteX75" fmla="*/ 69756 w 491377"/>
              <a:gd name="connsiteY75" fmla="*/ 355039 h 491101"/>
              <a:gd name="connsiteX76" fmla="*/ 54869 w 491377"/>
              <a:gd name="connsiteY76" fmla="*/ 348147 h 491101"/>
              <a:gd name="connsiteX77" fmla="*/ 30676 w 491377"/>
              <a:gd name="connsiteY77" fmla="*/ 349939 h 491101"/>
              <a:gd name="connsiteX78" fmla="*/ 16891 w 491377"/>
              <a:gd name="connsiteY78" fmla="*/ 341117 h 491101"/>
              <a:gd name="connsiteX79" fmla="*/ 4760 w 491377"/>
              <a:gd name="connsiteY79" fmla="*/ 303966 h 491101"/>
              <a:gd name="connsiteX80" fmla="*/ 10826 w 491377"/>
              <a:gd name="connsiteY80" fmla="*/ 288596 h 491101"/>
              <a:gd name="connsiteX81" fmla="*/ 31503 w 491377"/>
              <a:gd name="connsiteY81" fmla="*/ 275638 h 491101"/>
              <a:gd name="connsiteX82" fmla="*/ 39567 w 491377"/>
              <a:gd name="connsiteY82" fmla="*/ 265713 h 491101"/>
              <a:gd name="connsiteX83" fmla="*/ 39567 w 491377"/>
              <a:gd name="connsiteY83" fmla="*/ 263370 h 491101"/>
              <a:gd name="connsiteX84" fmla="*/ 38947 w 491377"/>
              <a:gd name="connsiteY84" fmla="*/ 253927 h 491101"/>
              <a:gd name="connsiteX85" fmla="*/ 29642 w 491377"/>
              <a:gd name="connsiteY85" fmla="*/ 239246 h 491101"/>
              <a:gd name="connsiteX86" fmla="*/ 7793 w 491377"/>
              <a:gd name="connsiteY86" fmla="*/ 228700 h 491101"/>
              <a:gd name="connsiteX87" fmla="*/ 73 w 491377"/>
              <a:gd name="connsiteY87" fmla="*/ 214088 h 491101"/>
              <a:gd name="connsiteX88" fmla="*/ 8000 w 491377"/>
              <a:gd name="connsiteY88" fmla="*/ 175766 h 491101"/>
              <a:gd name="connsiteX89" fmla="*/ 20957 w 491377"/>
              <a:gd name="connsiteY89" fmla="*/ 165497 h 491101"/>
              <a:gd name="connsiteX90" fmla="*/ 45150 w 491377"/>
              <a:gd name="connsiteY90" fmla="*/ 164532 h 491101"/>
              <a:gd name="connsiteX91" fmla="*/ 63140 w 491377"/>
              <a:gd name="connsiteY91" fmla="*/ 148266 h 491101"/>
              <a:gd name="connsiteX92" fmla="*/ 61692 w 491377"/>
              <a:gd name="connsiteY92" fmla="*/ 131999 h 491101"/>
              <a:gd name="connsiteX93" fmla="*/ 47907 w 491377"/>
              <a:gd name="connsiteY93" fmla="*/ 111942 h 491101"/>
              <a:gd name="connsiteX94" fmla="*/ 48527 w 491377"/>
              <a:gd name="connsiteY94" fmla="*/ 95400 h 491101"/>
              <a:gd name="connsiteX95" fmla="*/ 74581 w 491377"/>
              <a:gd name="connsiteY95" fmla="*/ 66245 h 491101"/>
              <a:gd name="connsiteX96" fmla="*/ 90916 w 491377"/>
              <a:gd name="connsiteY96" fmla="*/ 63833 h 491101"/>
              <a:gd name="connsiteX97" fmla="*/ 112283 w 491377"/>
              <a:gd name="connsiteY97" fmla="*/ 74654 h 491101"/>
              <a:gd name="connsiteX98" fmla="*/ 135993 w 491377"/>
              <a:gd name="connsiteY98" fmla="*/ 69554 h 491101"/>
              <a:gd name="connsiteX99" fmla="*/ 142885 w 491377"/>
              <a:gd name="connsiteY99" fmla="*/ 54666 h 491101"/>
              <a:gd name="connsiteX100" fmla="*/ 141162 w 491377"/>
              <a:gd name="connsiteY100" fmla="*/ 30405 h 491101"/>
              <a:gd name="connsiteX101" fmla="*/ 149916 w 491377"/>
              <a:gd name="connsiteY101" fmla="*/ 16620 h 491101"/>
              <a:gd name="connsiteX102" fmla="*/ 187135 w 491377"/>
              <a:gd name="connsiteY102" fmla="*/ 4489 h 491101"/>
              <a:gd name="connsiteX103" fmla="*/ 202505 w 491377"/>
              <a:gd name="connsiteY103" fmla="*/ 10554 h 491101"/>
              <a:gd name="connsiteX104" fmla="*/ 215463 w 491377"/>
              <a:gd name="connsiteY104" fmla="*/ 31232 h 491101"/>
              <a:gd name="connsiteX105" fmla="*/ 225388 w 491377"/>
              <a:gd name="connsiteY105" fmla="*/ 39365 h 491101"/>
              <a:gd name="connsiteX106" fmla="*/ 227731 w 491377"/>
              <a:gd name="connsiteY106" fmla="*/ 39365 h 491101"/>
              <a:gd name="connsiteX107" fmla="*/ 237105 w 491377"/>
              <a:gd name="connsiteY107" fmla="*/ 38744 h 491101"/>
              <a:gd name="connsiteX108" fmla="*/ 251855 w 491377"/>
              <a:gd name="connsiteY108" fmla="*/ 29371 h 491101"/>
              <a:gd name="connsiteX109" fmla="*/ 262952 w 491377"/>
              <a:gd name="connsiteY109" fmla="*/ 7797 h 491101"/>
              <a:gd name="connsiteX110" fmla="*/ 277564 w 491377"/>
              <a:gd name="connsiteY110" fmla="*/ 78 h 49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91377" h="491101">
                <a:moveTo>
                  <a:pt x="236623" y="143716"/>
                </a:moveTo>
                <a:cubicBezTo>
                  <a:pt x="236602" y="143716"/>
                  <a:pt x="236588" y="143716"/>
                  <a:pt x="236568" y="143723"/>
                </a:cubicBezTo>
                <a:cubicBezTo>
                  <a:pt x="180256" y="148644"/>
                  <a:pt x="138598" y="198290"/>
                  <a:pt x="143526" y="254602"/>
                </a:cubicBezTo>
                <a:cubicBezTo>
                  <a:pt x="148454" y="310920"/>
                  <a:pt x="198094" y="352572"/>
                  <a:pt x="254412" y="347650"/>
                </a:cubicBezTo>
                <a:cubicBezTo>
                  <a:pt x="310724" y="342722"/>
                  <a:pt x="352382" y="293076"/>
                  <a:pt x="347454" y="236764"/>
                </a:cubicBezTo>
                <a:lnTo>
                  <a:pt x="347591" y="236764"/>
                </a:lnTo>
                <a:cubicBezTo>
                  <a:pt x="347585" y="236688"/>
                  <a:pt x="347578" y="236606"/>
                  <a:pt x="347571" y="236530"/>
                </a:cubicBezTo>
                <a:cubicBezTo>
                  <a:pt x="342567" y="180267"/>
                  <a:pt x="292893" y="138712"/>
                  <a:pt x="236623" y="143716"/>
                </a:cubicBezTo>
                <a:close/>
                <a:moveTo>
                  <a:pt x="245652" y="99329"/>
                </a:moveTo>
                <a:cubicBezTo>
                  <a:pt x="326466" y="99329"/>
                  <a:pt x="391979" y="164842"/>
                  <a:pt x="391979" y="245656"/>
                </a:cubicBezTo>
                <a:cubicBezTo>
                  <a:pt x="391979" y="326469"/>
                  <a:pt x="326466" y="391982"/>
                  <a:pt x="245652" y="391982"/>
                </a:cubicBezTo>
                <a:cubicBezTo>
                  <a:pt x="164838" y="391982"/>
                  <a:pt x="99325" y="326469"/>
                  <a:pt x="99325" y="245656"/>
                </a:cubicBezTo>
                <a:cubicBezTo>
                  <a:pt x="99442" y="164890"/>
                  <a:pt x="164886" y="99446"/>
                  <a:pt x="245652" y="99329"/>
                </a:cubicBezTo>
                <a:close/>
                <a:moveTo>
                  <a:pt x="245652" y="78927"/>
                </a:moveTo>
                <a:cubicBezTo>
                  <a:pt x="153569" y="78927"/>
                  <a:pt x="78923" y="153573"/>
                  <a:pt x="78923" y="245656"/>
                </a:cubicBezTo>
                <a:cubicBezTo>
                  <a:pt x="78923" y="337739"/>
                  <a:pt x="153569" y="412385"/>
                  <a:pt x="245652" y="412385"/>
                </a:cubicBezTo>
                <a:cubicBezTo>
                  <a:pt x="337687" y="412267"/>
                  <a:pt x="412263" y="337691"/>
                  <a:pt x="412381" y="245656"/>
                </a:cubicBezTo>
                <a:cubicBezTo>
                  <a:pt x="412381" y="153573"/>
                  <a:pt x="337735" y="78927"/>
                  <a:pt x="245652" y="78927"/>
                </a:cubicBezTo>
                <a:close/>
                <a:moveTo>
                  <a:pt x="277564" y="78"/>
                </a:moveTo>
                <a:lnTo>
                  <a:pt x="315817" y="8004"/>
                </a:lnTo>
                <a:cubicBezTo>
                  <a:pt x="321545" y="9851"/>
                  <a:pt x="325598" y="14965"/>
                  <a:pt x="326087" y="20962"/>
                </a:cubicBezTo>
                <a:lnTo>
                  <a:pt x="327052" y="45154"/>
                </a:lnTo>
                <a:cubicBezTo>
                  <a:pt x="327328" y="50806"/>
                  <a:pt x="339114" y="60800"/>
                  <a:pt x="343387" y="63144"/>
                </a:cubicBezTo>
                <a:cubicBezTo>
                  <a:pt x="348722" y="65391"/>
                  <a:pt x="354828" y="64825"/>
                  <a:pt x="359653" y="61627"/>
                </a:cubicBezTo>
                <a:lnTo>
                  <a:pt x="379710" y="47842"/>
                </a:lnTo>
                <a:cubicBezTo>
                  <a:pt x="384838" y="44679"/>
                  <a:pt x="391372" y="44927"/>
                  <a:pt x="396252" y="48463"/>
                </a:cubicBezTo>
                <a:lnTo>
                  <a:pt x="425338" y="74516"/>
                </a:lnTo>
                <a:cubicBezTo>
                  <a:pt x="429391" y="78962"/>
                  <a:pt x="430370" y="85406"/>
                  <a:pt x="427820" y="90851"/>
                </a:cubicBezTo>
                <a:lnTo>
                  <a:pt x="416516" y="112287"/>
                </a:lnTo>
                <a:cubicBezTo>
                  <a:pt x="413897" y="117249"/>
                  <a:pt x="419135" y="131792"/>
                  <a:pt x="421685" y="135997"/>
                </a:cubicBezTo>
                <a:cubicBezTo>
                  <a:pt x="425159" y="140629"/>
                  <a:pt x="430721" y="143220"/>
                  <a:pt x="436504" y="142889"/>
                </a:cubicBezTo>
                <a:lnTo>
                  <a:pt x="460766" y="141166"/>
                </a:lnTo>
                <a:cubicBezTo>
                  <a:pt x="466700" y="141063"/>
                  <a:pt x="472124" y="144502"/>
                  <a:pt x="474550" y="149920"/>
                </a:cubicBezTo>
                <a:lnTo>
                  <a:pt x="486681" y="187070"/>
                </a:lnTo>
                <a:cubicBezTo>
                  <a:pt x="487950" y="192949"/>
                  <a:pt x="485558" y="199015"/>
                  <a:pt x="480616" y="202440"/>
                </a:cubicBezTo>
                <a:lnTo>
                  <a:pt x="459938" y="215398"/>
                </a:lnTo>
                <a:cubicBezTo>
                  <a:pt x="455114" y="218500"/>
                  <a:pt x="451805" y="222911"/>
                  <a:pt x="451805" y="225392"/>
                </a:cubicBezTo>
                <a:lnTo>
                  <a:pt x="451805" y="227667"/>
                </a:lnTo>
                <a:cubicBezTo>
                  <a:pt x="452426" y="234283"/>
                  <a:pt x="452426" y="237110"/>
                  <a:pt x="452426" y="237110"/>
                </a:cubicBezTo>
                <a:cubicBezTo>
                  <a:pt x="452812" y="243292"/>
                  <a:pt x="456354" y="248834"/>
                  <a:pt x="461800" y="251790"/>
                </a:cubicBezTo>
                <a:lnTo>
                  <a:pt x="483580" y="262405"/>
                </a:lnTo>
                <a:cubicBezTo>
                  <a:pt x="488866" y="265272"/>
                  <a:pt x="491913" y="271034"/>
                  <a:pt x="491299" y="277017"/>
                </a:cubicBezTo>
                <a:lnTo>
                  <a:pt x="483304" y="315270"/>
                </a:lnTo>
                <a:cubicBezTo>
                  <a:pt x="481477" y="320991"/>
                  <a:pt x="476398" y="325064"/>
                  <a:pt x="470415" y="325608"/>
                </a:cubicBezTo>
                <a:lnTo>
                  <a:pt x="446223" y="326505"/>
                </a:lnTo>
                <a:cubicBezTo>
                  <a:pt x="440640" y="326712"/>
                  <a:pt x="430646" y="338566"/>
                  <a:pt x="427820" y="343047"/>
                </a:cubicBezTo>
                <a:cubicBezTo>
                  <a:pt x="425587" y="348354"/>
                  <a:pt x="426131" y="354419"/>
                  <a:pt x="429267" y="359244"/>
                </a:cubicBezTo>
                <a:lnTo>
                  <a:pt x="443052" y="379370"/>
                </a:lnTo>
                <a:cubicBezTo>
                  <a:pt x="446202" y="384477"/>
                  <a:pt x="445954" y="390984"/>
                  <a:pt x="442432" y="395843"/>
                </a:cubicBezTo>
                <a:lnTo>
                  <a:pt x="416378" y="424998"/>
                </a:lnTo>
                <a:cubicBezTo>
                  <a:pt x="411932" y="429051"/>
                  <a:pt x="405488" y="430029"/>
                  <a:pt x="400043" y="427479"/>
                </a:cubicBezTo>
                <a:lnTo>
                  <a:pt x="378607" y="416176"/>
                </a:lnTo>
                <a:cubicBezTo>
                  <a:pt x="373576" y="413556"/>
                  <a:pt x="359033" y="418795"/>
                  <a:pt x="354897" y="421345"/>
                </a:cubicBezTo>
                <a:cubicBezTo>
                  <a:pt x="350252" y="424812"/>
                  <a:pt x="347667" y="430381"/>
                  <a:pt x="348005" y="436164"/>
                </a:cubicBezTo>
                <a:lnTo>
                  <a:pt x="349728" y="460425"/>
                </a:lnTo>
                <a:cubicBezTo>
                  <a:pt x="349832" y="466360"/>
                  <a:pt x="346392" y="471784"/>
                  <a:pt x="340975" y="474210"/>
                </a:cubicBezTo>
                <a:lnTo>
                  <a:pt x="303755" y="486341"/>
                </a:lnTo>
                <a:cubicBezTo>
                  <a:pt x="297876" y="487630"/>
                  <a:pt x="291804" y="485231"/>
                  <a:pt x="288385" y="480275"/>
                </a:cubicBezTo>
                <a:lnTo>
                  <a:pt x="275427" y="459598"/>
                </a:lnTo>
                <a:cubicBezTo>
                  <a:pt x="272395" y="454842"/>
                  <a:pt x="267984" y="451534"/>
                  <a:pt x="265502" y="451534"/>
                </a:cubicBezTo>
                <a:lnTo>
                  <a:pt x="263228" y="451534"/>
                </a:lnTo>
                <a:cubicBezTo>
                  <a:pt x="256611" y="452085"/>
                  <a:pt x="253785" y="452085"/>
                  <a:pt x="253785" y="452085"/>
                </a:cubicBezTo>
                <a:cubicBezTo>
                  <a:pt x="247609" y="452554"/>
                  <a:pt x="242081" y="456069"/>
                  <a:pt x="239035" y="461459"/>
                </a:cubicBezTo>
                <a:lnTo>
                  <a:pt x="228490" y="483308"/>
                </a:lnTo>
                <a:cubicBezTo>
                  <a:pt x="225609" y="488581"/>
                  <a:pt x="219860" y="491620"/>
                  <a:pt x="213878" y="491028"/>
                </a:cubicBezTo>
                <a:lnTo>
                  <a:pt x="175556" y="483102"/>
                </a:lnTo>
                <a:cubicBezTo>
                  <a:pt x="169862" y="481206"/>
                  <a:pt x="165830" y="476119"/>
                  <a:pt x="165286" y="470144"/>
                </a:cubicBezTo>
                <a:lnTo>
                  <a:pt x="164321" y="445951"/>
                </a:lnTo>
                <a:cubicBezTo>
                  <a:pt x="164114" y="440299"/>
                  <a:pt x="152328" y="430236"/>
                  <a:pt x="148055" y="427893"/>
                </a:cubicBezTo>
                <a:cubicBezTo>
                  <a:pt x="142720" y="425646"/>
                  <a:pt x="136613" y="426211"/>
                  <a:pt x="131788" y="429409"/>
                </a:cubicBezTo>
                <a:lnTo>
                  <a:pt x="111731" y="443194"/>
                </a:lnTo>
                <a:cubicBezTo>
                  <a:pt x="106603" y="446337"/>
                  <a:pt x="100097" y="446124"/>
                  <a:pt x="95189" y="442643"/>
                </a:cubicBezTo>
                <a:lnTo>
                  <a:pt x="66034" y="416520"/>
                </a:lnTo>
                <a:cubicBezTo>
                  <a:pt x="62023" y="412054"/>
                  <a:pt x="61072" y="405623"/>
                  <a:pt x="63622" y="400185"/>
                </a:cubicBezTo>
                <a:lnTo>
                  <a:pt x="74857" y="378750"/>
                </a:lnTo>
                <a:cubicBezTo>
                  <a:pt x="77476" y="373787"/>
                  <a:pt x="72306" y="359244"/>
                  <a:pt x="69756" y="355039"/>
                </a:cubicBezTo>
                <a:cubicBezTo>
                  <a:pt x="66255" y="350408"/>
                  <a:pt x="60672" y="347823"/>
                  <a:pt x="54869" y="348147"/>
                </a:cubicBezTo>
                <a:lnTo>
                  <a:pt x="30676" y="349939"/>
                </a:lnTo>
                <a:cubicBezTo>
                  <a:pt x="24735" y="350015"/>
                  <a:pt x="19310" y="346548"/>
                  <a:pt x="16891" y="341117"/>
                </a:cubicBezTo>
                <a:lnTo>
                  <a:pt x="4760" y="303966"/>
                </a:lnTo>
                <a:cubicBezTo>
                  <a:pt x="3471" y="298087"/>
                  <a:pt x="5870" y="292015"/>
                  <a:pt x="10826" y="288596"/>
                </a:cubicBezTo>
                <a:lnTo>
                  <a:pt x="31503" y="275638"/>
                </a:lnTo>
                <a:cubicBezTo>
                  <a:pt x="36259" y="272605"/>
                  <a:pt x="39912" y="268195"/>
                  <a:pt x="39567" y="265713"/>
                </a:cubicBezTo>
                <a:lnTo>
                  <a:pt x="39567" y="263370"/>
                </a:lnTo>
                <a:cubicBezTo>
                  <a:pt x="38947" y="256822"/>
                  <a:pt x="38947" y="253927"/>
                  <a:pt x="38947" y="253927"/>
                </a:cubicBezTo>
                <a:cubicBezTo>
                  <a:pt x="38513" y="247779"/>
                  <a:pt x="35011" y="242265"/>
                  <a:pt x="29642" y="239246"/>
                </a:cubicBezTo>
                <a:lnTo>
                  <a:pt x="7793" y="228700"/>
                </a:lnTo>
                <a:cubicBezTo>
                  <a:pt x="2520" y="225820"/>
                  <a:pt x="-519" y="220064"/>
                  <a:pt x="73" y="214088"/>
                </a:cubicBezTo>
                <a:lnTo>
                  <a:pt x="8000" y="175766"/>
                </a:lnTo>
                <a:cubicBezTo>
                  <a:pt x="9847" y="170039"/>
                  <a:pt x="14961" y="165986"/>
                  <a:pt x="20957" y="165497"/>
                </a:cubicBezTo>
                <a:lnTo>
                  <a:pt x="45150" y="164532"/>
                </a:lnTo>
                <a:cubicBezTo>
                  <a:pt x="50802" y="164325"/>
                  <a:pt x="60796" y="152470"/>
                  <a:pt x="63140" y="148266"/>
                </a:cubicBezTo>
                <a:cubicBezTo>
                  <a:pt x="65407" y="142945"/>
                  <a:pt x="64863" y="136838"/>
                  <a:pt x="61692" y="131999"/>
                </a:cubicBezTo>
                <a:lnTo>
                  <a:pt x="47907" y="111942"/>
                </a:lnTo>
                <a:cubicBezTo>
                  <a:pt x="44744" y="106814"/>
                  <a:pt x="44992" y="100280"/>
                  <a:pt x="48527" y="95400"/>
                </a:cubicBezTo>
                <a:lnTo>
                  <a:pt x="74581" y="66245"/>
                </a:lnTo>
                <a:cubicBezTo>
                  <a:pt x="79047" y="62234"/>
                  <a:pt x="85478" y="61283"/>
                  <a:pt x="90916" y="63833"/>
                </a:cubicBezTo>
                <a:lnTo>
                  <a:pt x="112283" y="74654"/>
                </a:lnTo>
                <a:cubicBezTo>
                  <a:pt x="117314" y="77342"/>
                  <a:pt x="131857" y="72104"/>
                  <a:pt x="135993" y="69554"/>
                </a:cubicBezTo>
                <a:cubicBezTo>
                  <a:pt x="140645" y="66066"/>
                  <a:pt x="143237" y="60470"/>
                  <a:pt x="142885" y="54666"/>
                </a:cubicBezTo>
                <a:lnTo>
                  <a:pt x="141162" y="30405"/>
                </a:lnTo>
                <a:cubicBezTo>
                  <a:pt x="141093" y="24484"/>
                  <a:pt x="144526" y="19073"/>
                  <a:pt x="149916" y="16620"/>
                </a:cubicBezTo>
                <a:lnTo>
                  <a:pt x="187135" y="4489"/>
                </a:lnTo>
                <a:cubicBezTo>
                  <a:pt x="193007" y="3262"/>
                  <a:pt x="199052" y="5647"/>
                  <a:pt x="202505" y="10554"/>
                </a:cubicBezTo>
                <a:lnTo>
                  <a:pt x="215463" y="31232"/>
                </a:lnTo>
                <a:cubicBezTo>
                  <a:pt x="218496" y="35988"/>
                  <a:pt x="222907" y="39365"/>
                  <a:pt x="225388" y="39365"/>
                </a:cubicBezTo>
                <a:lnTo>
                  <a:pt x="227731" y="39365"/>
                </a:lnTo>
                <a:cubicBezTo>
                  <a:pt x="234279" y="38744"/>
                  <a:pt x="237105" y="38744"/>
                  <a:pt x="237105" y="38744"/>
                </a:cubicBezTo>
                <a:cubicBezTo>
                  <a:pt x="243295" y="38324"/>
                  <a:pt x="248850" y="34795"/>
                  <a:pt x="251855" y="29371"/>
                </a:cubicBezTo>
                <a:lnTo>
                  <a:pt x="262952" y="7797"/>
                </a:lnTo>
                <a:cubicBezTo>
                  <a:pt x="265819" y="2511"/>
                  <a:pt x="271581" y="-536"/>
                  <a:pt x="277564" y="78"/>
                </a:cubicBezTo>
                <a:close/>
              </a:path>
            </a:pathLst>
          </a:custGeom>
          <a:solidFill>
            <a:srgbClr val="1F81E2"/>
          </a:solidFill>
          <a:ln w="1000" cap="flat">
            <a:noFill/>
            <a:prstDash val="solid"/>
            <a:miter/>
          </a:ln>
          <a:effectLst/>
        </p:spPr>
        <p:txBody>
          <a:bodyPr wrap="square" lIns="85954" tIns="42977" rIns="85954" bIns="4297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92">
              <a:solidFill>
                <a:srgbClr val="1F81E2"/>
              </a:solidFill>
              <a:latin typeface="思源黑体 CN Regular" panose="020B0500000000000000" pitchFamily="34" charset="-122"/>
              <a:ea typeface="思源黑体 CN Regular" panose="020B0500000000000000" pitchFamily="34" charset="-122"/>
            </a:endParaRPr>
          </a:p>
        </p:txBody>
      </p:sp>
      <p:sp>
        <p:nvSpPr>
          <p:cNvPr id="14" name="矩形: 圆角 13">
            <a:extLst>
              <a:ext uri="{FF2B5EF4-FFF2-40B4-BE49-F238E27FC236}">
                <a16:creationId xmlns:a16="http://schemas.microsoft.com/office/drawing/2014/main" id="{EE00733B-D63D-85E3-F3CD-570FFFB6F5B9}"/>
              </a:ext>
            </a:extLst>
          </p:cNvPr>
          <p:cNvSpPr/>
          <p:nvPr/>
        </p:nvSpPr>
        <p:spPr>
          <a:xfrm>
            <a:off x="3881167" y="4610324"/>
            <a:ext cx="7615508" cy="1412306"/>
          </a:xfrm>
          <a:prstGeom prst="roundRect">
            <a:avLst>
              <a:gd name="adj" fmla="val 6377"/>
            </a:avLst>
          </a:prstGeom>
          <a:solidFill>
            <a:schemeClr val="bg1"/>
          </a:solidFill>
          <a:ln>
            <a:noFill/>
          </a:ln>
          <a:effectLst>
            <a:outerShdw blurRad="381000" dist="2540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Regular" panose="020B0500000000000000" pitchFamily="34" charset="-122"/>
              <a:ea typeface="思源黑体 CN Regular" panose="020B0500000000000000" pitchFamily="34" charset="-122"/>
            </a:endParaRPr>
          </a:p>
        </p:txBody>
      </p:sp>
      <p:grpSp>
        <p:nvGrpSpPr>
          <p:cNvPr id="15" name="组合 14">
            <a:extLst>
              <a:ext uri="{FF2B5EF4-FFF2-40B4-BE49-F238E27FC236}">
                <a16:creationId xmlns:a16="http://schemas.microsoft.com/office/drawing/2014/main" id="{0392AB20-C286-4004-C08F-67F792461549}"/>
              </a:ext>
            </a:extLst>
          </p:cNvPr>
          <p:cNvGrpSpPr/>
          <p:nvPr/>
        </p:nvGrpSpPr>
        <p:grpSpPr>
          <a:xfrm>
            <a:off x="5000266" y="4742719"/>
            <a:ext cx="6319775" cy="1116613"/>
            <a:chOff x="4930816" y="1340816"/>
            <a:chExt cx="6319775" cy="1116613"/>
          </a:xfrm>
        </p:grpSpPr>
        <p:sp>
          <p:nvSpPr>
            <p:cNvPr id="16" name="文本框 15">
              <a:extLst>
                <a:ext uri="{FF2B5EF4-FFF2-40B4-BE49-F238E27FC236}">
                  <a16:creationId xmlns:a16="http://schemas.microsoft.com/office/drawing/2014/main" id="{8ABD6D58-EE56-3289-0748-8C0FD0D686C3}"/>
                </a:ext>
              </a:extLst>
            </p:cNvPr>
            <p:cNvSpPr txBox="1"/>
            <p:nvPr/>
          </p:nvSpPr>
          <p:spPr>
            <a:xfrm>
              <a:off x="4930816" y="1340816"/>
              <a:ext cx="2005151" cy="461665"/>
            </a:xfrm>
            <a:prstGeom prst="rect">
              <a:avLst/>
            </a:prstGeom>
            <a:noFill/>
          </p:spPr>
          <p:txBody>
            <a:bodyPr wrap="square">
              <a:spAutoFit/>
            </a:bodyPr>
            <a:lstStyle/>
            <a:p>
              <a:pPr marL="0" marR="0" algn="l">
                <a:spcBef>
                  <a:spcPts val="0"/>
                </a:spcBef>
                <a:spcAft>
                  <a:spcPts val="0"/>
                </a:spcAft>
              </a:pPr>
              <a:r>
                <a:rPr lang="zh-CN" altLang="en-US" sz="2400" dirty="0">
                  <a:solidFill>
                    <a:srgbClr val="1F81E2"/>
                  </a:solidFill>
                  <a:effectLst/>
                  <a:latin typeface="思源黑体 CN Bold" panose="020B0800000000000000" pitchFamily="34" charset="-122"/>
                  <a:ea typeface="思源黑体 CN Bold" panose="020B0800000000000000" pitchFamily="34" charset="-122"/>
                </a:rPr>
                <a:t>关键词标题</a:t>
              </a:r>
            </a:p>
          </p:txBody>
        </p:sp>
        <p:sp>
          <p:nvSpPr>
            <p:cNvPr id="17" name="文本框 16">
              <a:extLst>
                <a:ext uri="{FF2B5EF4-FFF2-40B4-BE49-F238E27FC236}">
                  <a16:creationId xmlns:a16="http://schemas.microsoft.com/office/drawing/2014/main" id="{7AD07A7B-CC0A-2D12-28D4-0D6FE69BA62F}"/>
                </a:ext>
              </a:extLst>
            </p:cNvPr>
            <p:cNvSpPr txBox="1"/>
            <p:nvPr/>
          </p:nvSpPr>
          <p:spPr>
            <a:xfrm>
              <a:off x="5011838" y="1760250"/>
              <a:ext cx="6238753" cy="697179"/>
            </a:xfrm>
            <a:prstGeom prst="rect">
              <a:avLst/>
            </a:prstGeom>
            <a:noFill/>
          </p:spPr>
          <p:txBody>
            <a:bodyPr wrap="square" lIns="0" tIns="0" rIns="0" bIns="0" rtlCol="0" anchor="t">
              <a:spAutoFit/>
            </a:bodyPr>
            <a:lstStyle/>
            <a:p>
              <a:pPr marL="0" marR="0" algn="l">
                <a:lnSpc>
                  <a:spcPct val="130000"/>
                </a:lnSpc>
                <a:spcBef>
                  <a:spcPts val="0"/>
                </a:spcBef>
                <a:spcAft>
                  <a:spcPts val="0"/>
                </a:spcAft>
              </a:pPr>
              <a:r>
                <a:rPr lang="zh-CN" altLang="en-US" dirty="0">
                  <a:solidFill>
                    <a:srgbClr val="000000"/>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grpSp>
      <p:sp>
        <p:nvSpPr>
          <p:cNvPr id="18" name="Freeform 48">
            <a:extLst>
              <a:ext uri="{FF2B5EF4-FFF2-40B4-BE49-F238E27FC236}">
                <a16:creationId xmlns:a16="http://schemas.microsoft.com/office/drawing/2014/main" id="{DE335410-22F0-F18B-5910-7ABCEAB8E316}"/>
              </a:ext>
            </a:extLst>
          </p:cNvPr>
          <p:cNvSpPr/>
          <p:nvPr/>
        </p:nvSpPr>
        <p:spPr>
          <a:xfrm>
            <a:off x="4085235" y="4936235"/>
            <a:ext cx="840608" cy="760484"/>
          </a:xfrm>
          <a:custGeom>
            <a:avLst/>
            <a:gdLst>
              <a:gd name="connsiteX0" fmla="*/ 366678 w 513420"/>
              <a:gd name="connsiteY0" fmla="*/ 148326 h 464483"/>
              <a:gd name="connsiteX1" fmla="*/ 512247 w 513420"/>
              <a:gd name="connsiteY1" fmla="*/ 148326 h 464483"/>
              <a:gd name="connsiteX2" fmla="*/ 489640 w 513420"/>
              <a:gd name="connsiteY2" fmla="*/ 176309 h 464483"/>
              <a:gd name="connsiteX3" fmla="*/ 265428 w 513420"/>
              <a:gd name="connsiteY3" fmla="*/ 453800 h 464483"/>
              <a:gd name="connsiteX4" fmla="*/ 165764 w 513420"/>
              <a:gd name="connsiteY4" fmla="*/ 148326 h 464483"/>
              <a:gd name="connsiteX5" fmla="*/ 356409 w 513420"/>
              <a:gd name="connsiteY5" fmla="*/ 148326 h 464483"/>
              <a:gd name="connsiteX6" fmla="*/ 256882 w 513420"/>
              <a:gd name="connsiteY6" fmla="*/ 464483 h 464483"/>
              <a:gd name="connsiteX7" fmla="*/ 1172 w 513420"/>
              <a:gd name="connsiteY7" fmla="*/ 148326 h 464483"/>
              <a:gd name="connsiteX8" fmla="*/ 155631 w 513420"/>
              <a:gd name="connsiteY8" fmla="*/ 148326 h 464483"/>
              <a:gd name="connsiteX9" fmla="*/ 248611 w 513420"/>
              <a:gd name="connsiteY9" fmla="*/ 454489 h 464483"/>
              <a:gd name="connsiteX10" fmla="*/ 23779 w 513420"/>
              <a:gd name="connsiteY10" fmla="*/ 176309 h 464483"/>
              <a:gd name="connsiteX11" fmla="*/ 256882 w 513420"/>
              <a:gd name="connsiteY11" fmla="*/ 8754 h 464483"/>
              <a:gd name="connsiteX12" fmla="*/ 352756 w 513420"/>
              <a:gd name="connsiteY12" fmla="*/ 136885 h 464483"/>
              <a:gd name="connsiteX13" fmla="*/ 169072 w 513420"/>
              <a:gd name="connsiteY13" fmla="*/ 136885 h 464483"/>
              <a:gd name="connsiteX14" fmla="*/ 433191 w 513420"/>
              <a:gd name="connsiteY14" fmla="*/ 5032 h 464483"/>
              <a:gd name="connsiteX15" fmla="*/ 513420 w 513420"/>
              <a:gd name="connsiteY15" fmla="*/ 136885 h 464483"/>
              <a:gd name="connsiteX16" fmla="*/ 371573 w 513420"/>
              <a:gd name="connsiteY16" fmla="*/ 136885 h 464483"/>
              <a:gd name="connsiteX17" fmla="*/ 80297 w 513420"/>
              <a:gd name="connsiteY17" fmla="*/ 4963 h 464483"/>
              <a:gd name="connsiteX18" fmla="*/ 150324 w 513420"/>
              <a:gd name="connsiteY18" fmla="*/ 136885 h 464483"/>
              <a:gd name="connsiteX19" fmla="*/ 0 w 513420"/>
              <a:gd name="connsiteY19" fmla="*/ 136885 h 464483"/>
              <a:gd name="connsiteX20" fmla="*/ 263154 w 513420"/>
              <a:gd name="connsiteY20" fmla="*/ 0 h 464483"/>
              <a:gd name="connsiteX21" fmla="*/ 424644 w 513420"/>
              <a:gd name="connsiteY21" fmla="*/ 0 h 464483"/>
              <a:gd name="connsiteX22" fmla="*/ 362543 w 513420"/>
              <a:gd name="connsiteY22" fmla="*/ 132818 h 464483"/>
              <a:gd name="connsiteX23" fmla="*/ 88982 w 513420"/>
              <a:gd name="connsiteY23" fmla="*/ 0 h 464483"/>
              <a:gd name="connsiteX24" fmla="*/ 250541 w 513420"/>
              <a:gd name="connsiteY24" fmla="*/ 0 h 464483"/>
              <a:gd name="connsiteX25" fmla="*/ 159492 w 513420"/>
              <a:gd name="connsiteY25" fmla="*/ 132887 h 46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420" h="464483">
                <a:moveTo>
                  <a:pt x="366678" y="148326"/>
                </a:moveTo>
                <a:lnTo>
                  <a:pt x="512247" y="148326"/>
                </a:lnTo>
                <a:lnTo>
                  <a:pt x="489640" y="176309"/>
                </a:lnTo>
                <a:lnTo>
                  <a:pt x="265428" y="453800"/>
                </a:lnTo>
                <a:close/>
                <a:moveTo>
                  <a:pt x="165764" y="148326"/>
                </a:moveTo>
                <a:lnTo>
                  <a:pt x="356409" y="148326"/>
                </a:lnTo>
                <a:lnTo>
                  <a:pt x="256882" y="464483"/>
                </a:lnTo>
                <a:close/>
                <a:moveTo>
                  <a:pt x="1172" y="148326"/>
                </a:moveTo>
                <a:lnTo>
                  <a:pt x="155631" y="148326"/>
                </a:lnTo>
                <a:lnTo>
                  <a:pt x="248611" y="454489"/>
                </a:lnTo>
                <a:lnTo>
                  <a:pt x="23779" y="176309"/>
                </a:lnTo>
                <a:close/>
                <a:moveTo>
                  <a:pt x="256882" y="8754"/>
                </a:moveTo>
                <a:lnTo>
                  <a:pt x="352756" y="136885"/>
                </a:lnTo>
                <a:lnTo>
                  <a:pt x="169072" y="136885"/>
                </a:lnTo>
                <a:close/>
                <a:moveTo>
                  <a:pt x="433191" y="5032"/>
                </a:moveTo>
                <a:lnTo>
                  <a:pt x="513420" y="136885"/>
                </a:lnTo>
                <a:lnTo>
                  <a:pt x="371573" y="136885"/>
                </a:lnTo>
                <a:close/>
                <a:moveTo>
                  <a:pt x="80297" y="4963"/>
                </a:moveTo>
                <a:lnTo>
                  <a:pt x="150324" y="136885"/>
                </a:lnTo>
                <a:lnTo>
                  <a:pt x="0" y="136885"/>
                </a:lnTo>
                <a:close/>
                <a:moveTo>
                  <a:pt x="263154" y="0"/>
                </a:moveTo>
                <a:lnTo>
                  <a:pt x="424644" y="0"/>
                </a:lnTo>
                <a:lnTo>
                  <a:pt x="362543" y="132818"/>
                </a:lnTo>
                <a:close/>
                <a:moveTo>
                  <a:pt x="88982" y="0"/>
                </a:moveTo>
                <a:lnTo>
                  <a:pt x="250541" y="0"/>
                </a:lnTo>
                <a:lnTo>
                  <a:pt x="159492" y="132887"/>
                </a:lnTo>
                <a:close/>
              </a:path>
            </a:pathLst>
          </a:custGeom>
          <a:solidFill>
            <a:srgbClr val="1F81E2"/>
          </a:solidFill>
          <a:ln w="1000" cap="flat">
            <a:noFill/>
            <a:prstDash val="solid"/>
            <a:miter/>
          </a:ln>
          <a:effectLst/>
        </p:spPr>
        <p:txBody>
          <a:bodyPr wrap="square" lIns="85954" tIns="42977" rIns="85954" bIns="4297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92">
              <a:solidFill>
                <a:srgbClr val="1F81E2"/>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533968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下步计划</a:t>
            </a:r>
          </a:p>
        </p:txBody>
      </p:sp>
      <p:grpSp>
        <p:nvGrpSpPr>
          <p:cNvPr id="42" name="组合 41">
            <a:extLst>
              <a:ext uri="{FF2B5EF4-FFF2-40B4-BE49-F238E27FC236}">
                <a16:creationId xmlns:a16="http://schemas.microsoft.com/office/drawing/2014/main" id="{358597FC-16C3-B3E9-C744-FB67E842E7A3}"/>
              </a:ext>
            </a:extLst>
          </p:cNvPr>
          <p:cNvGrpSpPr/>
          <p:nvPr/>
        </p:nvGrpSpPr>
        <p:grpSpPr>
          <a:xfrm>
            <a:off x="1195640" y="3186504"/>
            <a:ext cx="1593850" cy="1609725"/>
            <a:chOff x="1130300" y="2140145"/>
            <a:chExt cx="1593850" cy="1609725"/>
          </a:xfrm>
        </p:grpSpPr>
        <p:grpSp>
          <p:nvGrpSpPr>
            <p:cNvPr id="43" name="组合 42">
              <a:extLst>
                <a:ext uri="{FF2B5EF4-FFF2-40B4-BE49-F238E27FC236}">
                  <a16:creationId xmlns:a16="http://schemas.microsoft.com/office/drawing/2014/main" id="{1E7A7232-70D4-734E-8561-CA53A9B7B0B4}"/>
                </a:ext>
              </a:extLst>
            </p:cNvPr>
            <p:cNvGrpSpPr/>
            <p:nvPr/>
          </p:nvGrpSpPr>
          <p:grpSpPr>
            <a:xfrm>
              <a:off x="1130300" y="2140145"/>
              <a:ext cx="1593850" cy="1609725"/>
              <a:chOff x="998722" y="2077464"/>
              <a:chExt cx="1800000" cy="1808561"/>
            </a:xfrm>
          </p:grpSpPr>
          <p:sp>
            <p:nvSpPr>
              <p:cNvPr id="47" name="椭圆 46">
                <a:extLst>
                  <a:ext uri="{FF2B5EF4-FFF2-40B4-BE49-F238E27FC236}">
                    <a16:creationId xmlns:a16="http://schemas.microsoft.com/office/drawing/2014/main" id="{027292A2-32EA-CB11-6F41-AF2E9F237270}"/>
                  </a:ext>
                </a:extLst>
              </p:cNvPr>
              <p:cNvSpPr/>
              <p:nvPr/>
            </p:nvSpPr>
            <p:spPr>
              <a:xfrm>
                <a:off x="998722" y="2077464"/>
                <a:ext cx="1800000" cy="1800000"/>
              </a:xfrm>
              <a:prstGeom prst="ellipse">
                <a:avLst/>
              </a:prstGeom>
              <a:noFill/>
              <a:ln w="19050" cap="flat" cmpd="sng" algn="ctr">
                <a:solidFill>
                  <a:srgbClr val="1045B3"/>
                </a:solidFill>
                <a:prstDash val="solid"/>
                <a:miter lim="800000"/>
              </a:ln>
              <a:effectLst/>
            </p:spPr>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sp>
            <p:nvSpPr>
              <p:cNvPr id="48" name="弧形 47">
                <a:extLst>
                  <a:ext uri="{FF2B5EF4-FFF2-40B4-BE49-F238E27FC236}">
                    <a16:creationId xmlns:a16="http://schemas.microsoft.com/office/drawing/2014/main" id="{137A6ABD-0C67-43E6-51F9-CABA93D92D15}"/>
                  </a:ext>
                </a:extLst>
              </p:cNvPr>
              <p:cNvSpPr/>
              <p:nvPr/>
            </p:nvSpPr>
            <p:spPr>
              <a:xfrm>
                <a:off x="998722" y="2086025"/>
                <a:ext cx="1800000" cy="1800000"/>
              </a:xfrm>
              <a:prstGeom prst="arc">
                <a:avLst>
                  <a:gd name="adj1" fmla="val 16339725"/>
                  <a:gd name="adj2" fmla="val 2777882"/>
                </a:avLst>
              </a:prstGeom>
              <a:noFill/>
              <a:ln w="127000" cap="rnd" cmpd="sng" algn="ctr">
                <a:solidFill>
                  <a:srgbClr val="6BACEC"/>
                </a:solidFill>
                <a:prstDash val="solid"/>
                <a:round/>
              </a:ln>
              <a:effectLst/>
            </p:spPr>
            <p:txBody>
              <a:bodyPr rtlCol="0" anchor="ct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grpSp>
        <p:grpSp>
          <p:nvGrpSpPr>
            <p:cNvPr id="44" name="组合 43">
              <a:extLst>
                <a:ext uri="{FF2B5EF4-FFF2-40B4-BE49-F238E27FC236}">
                  <a16:creationId xmlns:a16="http://schemas.microsoft.com/office/drawing/2014/main" id="{05F0313C-F8AD-E312-5184-61E646527D12}"/>
                </a:ext>
              </a:extLst>
            </p:cNvPr>
            <p:cNvGrpSpPr/>
            <p:nvPr/>
          </p:nvGrpSpPr>
          <p:grpSpPr>
            <a:xfrm>
              <a:off x="1367790" y="2361125"/>
              <a:ext cx="1119505" cy="1160780"/>
              <a:chOff x="1269943" y="2348685"/>
              <a:chExt cx="1257558" cy="1257558"/>
            </a:xfrm>
            <a:solidFill>
              <a:srgbClr val="6BACEC"/>
            </a:solidFill>
          </p:grpSpPr>
          <p:sp>
            <p:nvSpPr>
              <p:cNvPr id="45" name="椭圆 44">
                <a:extLst>
                  <a:ext uri="{FF2B5EF4-FFF2-40B4-BE49-F238E27FC236}">
                    <a16:creationId xmlns:a16="http://schemas.microsoft.com/office/drawing/2014/main" id="{581DA2AD-8BD4-BBFA-FB96-2A259B056424}"/>
                  </a:ext>
                </a:extLst>
              </p:cNvPr>
              <p:cNvSpPr/>
              <p:nvPr/>
            </p:nvSpPr>
            <p:spPr>
              <a:xfrm>
                <a:off x="1269943" y="2348685"/>
                <a:ext cx="1257558" cy="1257558"/>
              </a:xfrm>
              <a:prstGeom prst="ellipse">
                <a:avLst/>
              </a:prstGeom>
              <a:solidFill>
                <a:srgbClr val="6BACEC"/>
              </a:solidFill>
              <a:ln w="1905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sp>
            <p:nvSpPr>
              <p:cNvPr id="46" name="矩形 45">
                <a:extLst>
                  <a:ext uri="{FF2B5EF4-FFF2-40B4-BE49-F238E27FC236}">
                    <a16:creationId xmlns:a16="http://schemas.microsoft.com/office/drawing/2014/main" id="{F1602E1F-7E5E-ABE2-2658-EB1C3F088D65}"/>
                  </a:ext>
                </a:extLst>
              </p:cNvPr>
              <p:cNvSpPr/>
              <p:nvPr/>
            </p:nvSpPr>
            <p:spPr>
              <a:xfrm>
                <a:off x="1387204" y="2727388"/>
                <a:ext cx="1023037" cy="500156"/>
              </a:xfrm>
              <a:prstGeom prst="rect">
                <a:avLst/>
              </a:prstGeom>
              <a:grpFill/>
              <a:ln>
                <a:noFill/>
              </a:ln>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rPr>
                  <a:t>39%</a:t>
                </a:r>
              </a:p>
            </p:txBody>
          </p:sp>
        </p:grpSp>
      </p:grpSp>
      <p:grpSp>
        <p:nvGrpSpPr>
          <p:cNvPr id="49" name="组合 48">
            <a:extLst>
              <a:ext uri="{FF2B5EF4-FFF2-40B4-BE49-F238E27FC236}">
                <a16:creationId xmlns:a16="http://schemas.microsoft.com/office/drawing/2014/main" id="{041EED59-FEBE-AB3B-7BE8-99F50E44F544}"/>
              </a:ext>
            </a:extLst>
          </p:cNvPr>
          <p:cNvGrpSpPr/>
          <p:nvPr/>
        </p:nvGrpSpPr>
        <p:grpSpPr>
          <a:xfrm>
            <a:off x="3897565" y="3186187"/>
            <a:ext cx="1593850" cy="1601928"/>
            <a:chOff x="3832225" y="2139828"/>
            <a:chExt cx="1593850" cy="1601928"/>
          </a:xfrm>
        </p:grpSpPr>
        <p:grpSp>
          <p:nvGrpSpPr>
            <p:cNvPr id="50" name="组合 49">
              <a:extLst>
                <a:ext uri="{FF2B5EF4-FFF2-40B4-BE49-F238E27FC236}">
                  <a16:creationId xmlns:a16="http://schemas.microsoft.com/office/drawing/2014/main" id="{7E1B46EB-9C7C-29E0-2995-C2DC566C25E8}"/>
                </a:ext>
              </a:extLst>
            </p:cNvPr>
            <p:cNvGrpSpPr/>
            <p:nvPr/>
          </p:nvGrpSpPr>
          <p:grpSpPr>
            <a:xfrm>
              <a:off x="3832225" y="2139828"/>
              <a:ext cx="1593850" cy="1601928"/>
              <a:chOff x="998722" y="2077464"/>
              <a:chExt cx="1800000" cy="1800000"/>
            </a:xfrm>
          </p:grpSpPr>
          <p:sp>
            <p:nvSpPr>
              <p:cNvPr id="54" name="椭圆 53">
                <a:extLst>
                  <a:ext uri="{FF2B5EF4-FFF2-40B4-BE49-F238E27FC236}">
                    <a16:creationId xmlns:a16="http://schemas.microsoft.com/office/drawing/2014/main" id="{A58AB3D6-2ED9-E93E-B0B2-7E46ACD0F5A9}"/>
                  </a:ext>
                </a:extLst>
              </p:cNvPr>
              <p:cNvSpPr/>
              <p:nvPr/>
            </p:nvSpPr>
            <p:spPr>
              <a:xfrm>
                <a:off x="998722" y="2077464"/>
                <a:ext cx="1800000" cy="1800000"/>
              </a:xfrm>
              <a:prstGeom prst="ellipse">
                <a:avLst/>
              </a:prstGeom>
              <a:noFill/>
              <a:ln w="19050" cap="flat" cmpd="sng" algn="ctr">
                <a:solidFill>
                  <a:srgbClr val="1045B3"/>
                </a:solidFill>
                <a:prstDash val="solid"/>
                <a:miter lim="800000"/>
              </a:ln>
              <a:effectLst/>
            </p:spPr>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sp>
            <p:nvSpPr>
              <p:cNvPr id="55" name="弧形 54">
                <a:extLst>
                  <a:ext uri="{FF2B5EF4-FFF2-40B4-BE49-F238E27FC236}">
                    <a16:creationId xmlns:a16="http://schemas.microsoft.com/office/drawing/2014/main" id="{402BD0C5-F82F-3611-DD75-6105F9218FD4}"/>
                  </a:ext>
                </a:extLst>
              </p:cNvPr>
              <p:cNvSpPr/>
              <p:nvPr/>
            </p:nvSpPr>
            <p:spPr>
              <a:xfrm>
                <a:off x="998722" y="2077464"/>
                <a:ext cx="1800000" cy="1800000"/>
              </a:xfrm>
              <a:prstGeom prst="arc">
                <a:avLst>
                  <a:gd name="adj1" fmla="val 17735815"/>
                  <a:gd name="adj2" fmla="val 1021088"/>
                </a:avLst>
              </a:prstGeom>
              <a:noFill/>
              <a:ln w="127000" cap="rnd" cmpd="sng" algn="ctr">
                <a:solidFill>
                  <a:srgbClr val="6BACEC"/>
                </a:solidFill>
                <a:prstDash val="solid"/>
                <a:round/>
              </a:ln>
              <a:effectLst/>
            </p:spPr>
            <p:txBody>
              <a:bodyPr rtlCol="0" anchor="ct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grpSp>
        <p:grpSp>
          <p:nvGrpSpPr>
            <p:cNvPr id="51" name="组合 50">
              <a:extLst>
                <a:ext uri="{FF2B5EF4-FFF2-40B4-BE49-F238E27FC236}">
                  <a16:creationId xmlns:a16="http://schemas.microsoft.com/office/drawing/2014/main" id="{9C87047B-6A49-289E-E01A-119260ED3980}"/>
                </a:ext>
              </a:extLst>
            </p:cNvPr>
            <p:cNvGrpSpPr/>
            <p:nvPr/>
          </p:nvGrpSpPr>
          <p:grpSpPr>
            <a:xfrm>
              <a:off x="4069715" y="2360784"/>
              <a:ext cx="1119505" cy="1160652"/>
              <a:chOff x="1269943" y="2348685"/>
              <a:chExt cx="1257558" cy="1257558"/>
            </a:xfrm>
          </p:grpSpPr>
          <p:sp>
            <p:nvSpPr>
              <p:cNvPr id="52" name="椭圆 51">
                <a:extLst>
                  <a:ext uri="{FF2B5EF4-FFF2-40B4-BE49-F238E27FC236}">
                    <a16:creationId xmlns:a16="http://schemas.microsoft.com/office/drawing/2014/main" id="{3BF784CC-4D3D-53F4-32F7-40AA8DB8918C}"/>
                  </a:ext>
                </a:extLst>
              </p:cNvPr>
              <p:cNvSpPr/>
              <p:nvPr/>
            </p:nvSpPr>
            <p:spPr>
              <a:xfrm>
                <a:off x="1269943" y="2348685"/>
                <a:ext cx="1257558" cy="1257558"/>
              </a:xfrm>
              <a:prstGeom prst="ellipse">
                <a:avLst/>
              </a:prstGeom>
              <a:solidFill>
                <a:srgbClr val="6BACEC"/>
              </a:solidFill>
              <a:ln w="1905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sp>
            <p:nvSpPr>
              <p:cNvPr id="53" name="矩形 52">
                <a:extLst>
                  <a:ext uri="{FF2B5EF4-FFF2-40B4-BE49-F238E27FC236}">
                    <a16:creationId xmlns:a16="http://schemas.microsoft.com/office/drawing/2014/main" id="{551ABEA9-17E8-39EB-4603-B62CCB6F48EA}"/>
                  </a:ext>
                </a:extLst>
              </p:cNvPr>
              <p:cNvSpPr/>
              <p:nvPr/>
            </p:nvSpPr>
            <p:spPr>
              <a:xfrm>
                <a:off x="1387204" y="2727360"/>
                <a:ext cx="1023037" cy="500211"/>
              </a:xfrm>
              <a:prstGeom prst="rect">
                <a:avLst/>
              </a:prstGeom>
              <a:grpFill/>
              <a:ln>
                <a:noFill/>
              </a:ln>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rPr>
                  <a:t>20%</a:t>
                </a:r>
              </a:p>
            </p:txBody>
          </p:sp>
        </p:grpSp>
      </p:grpSp>
      <p:grpSp>
        <p:nvGrpSpPr>
          <p:cNvPr id="56" name="组合 55">
            <a:extLst>
              <a:ext uri="{FF2B5EF4-FFF2-40B4-BE49-F238E27FC236}">
                <a16:creationId xmlns:a16="http://schemas.microsoft.com/office/drawing/2014/main" id="{51DC0667-4BC8-15D7-1720-8DAFE63F4A70}"/>
              </a:ext>
            </a:extLst>
          </p:cNvPr>
          <p:cNvGrpSpPr/>
          <p:nvPr/>
        </p:nvGrpSpPr>
        <p:grpSpPr>
          <a:xfrm>
            <a:off x="6627430" y="3193807"/>
            <a:ext cx="1593850" cy="1602105"/>
            <a:chOff x="6562090" y="2147448"/>
            <a:chExt cx="1593850" cy="1602105"/>
          </a:xfrm>
        </p:grpSpPr>
        <p:grpSp>
          <p:nvGrpSpPr>
            <p:cNvPr id="57" name="组合 56">
              <a:extLst>
                <a:ext uri="{FF2B5EF4-FFF2-40B4-BE49-F238E27FC236}">
                  <a16:creationId xmlns:a16="http://schemas.microsoft.com/office/drawing/2014/main" id="{B4857807-2976-5DD3-832B-3E5DB7D53681}"/>
                </a:ext>
              </a:extLst>
            </p:cNvPr>
            <p:cNvGrpSpPr/>
            <p:nvPr/>
          </p:nvGrpSpPr>
          <p:grpSpPr>
            <a:xfrm>
              <a:off x="6562090" y="2147448"/>
              <a:ext cx="1593850" cy="1602105"/>
              <a:chOff x="998722" y="2077464"/>
              <a:chExt cx="1800000" cy="1800000"/>
            </a:xfrm>
          </p:grpSpPr>
          <p:sp>
            <p:nvSpPr>
              <p:cNvPr id="61" name="椭圆 60">
                <a:extLst>
                  <a:ext uri="{FF2B5EF4-FFF2-40B4-BE49-F238E27FC236}">
                    <a16:creationId xmlns:a16="http://schemas.microsoft.com/office/drawing/2014/main" id="{89D8229E-C20D-5481-DF3A-E1B2B3342E78}"/>
                  </a:ext>
                </a:extLst>
              </p:cNvPr>
              <p:cNvSpPr/>
              <p:nvPr/>
            </p:nvSpPr>
            <p:spPr>
              <a:xfrm>
                <a:off x="998722" y="2077464"/>
                <a:ext cx="1800000" cy="1800000"/>
              </a:xfrm>
              <a:prstGeom prst="ellipse">
                <a:avLst/>
              </a:prstGeom>
              <a:noFill/>
              <a:ln w="19050" cap="flat" cmpd="sng" algn="ctr">
                <a:solidFill>
                  <a:srgbClr val="1045B3"/>
                </a:solidFill>
                <a:prstDash val="solid"/>
                <a:miter lim="800000"/>
              </a:ln>
              <a:effectLst/>
            </p:spPr>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sp>
            <p:nvSpPr>
              <p:cNvPr id="62" name="弧形 61">
                <a:extLst>
                  <a:ext uri="{FF2B5EF4-FFF2-40B4-BE49-F238E27FC236}">
                    <a16:creationId xmlns:a16="http://schemas.microsoft.com/office/drawing/2014/main" id="{228ACD2D-F149-760B-B848-E7CFAB91519F}"/>
                  </a:ext>
                </a:extLst>
              </p:cNvPr>
              <p:cNvSpPr/>
              <p:nvPr/>
            </p:nvSpPr>
            <p:spPr>
              <a:xfrm>
                <a:off x="998722" y="2077464"/>
                <a:ext cx="1800000" cy="1800000"/>
              </a:xfrm>
              <a:prstGeom prst="arc">
                <a:avLst>
                  <a:gd name="adj1" fmla="val 16932189"/>
                  <a:gd name="adj2" fmla="val 20335508"/>
                </a:avLst>
              </a:prstGeom>
              <a:noFill/>
              <a:ln w="127000" cap="rnd" cmpd="sng" algn="ctr">
                <a:solidFill>
                  <a:srgbClr val="6BACEC"/>
                </a:solidFill>
                <a:prstDash val="solid"/>
                <a:round/>
              </a:ln>
              <a:effectLst/>
            </p:spPr>
            <p:txBody>
              <a:bodyPr rtlCol="0" anchor="ct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grpSp>
        <p:grpSp>
          <p:nvGrpSpPr>
            <p:cNvPr id="58" name="组合 57">
              <a:extLst>
                <a:ext uri="{FF2B5EF4-FFF2-40B4-BE49-F238E27FC236}">
                  <a16:creationId xmlns:a16="http://schemas.microsoft.com/office/drawing/2014/main" id="{375AF56D-2A41-F0AF-4DD4-CB0673B6386B}"/>
                </a:ext>
              </a:extLst>
            </p:cNvPr>
            <p:cNvGrpSpPr/>
            <p:nvPr/>
          </p:nvGrpSpPr>
          <p:grpSpPr>
            <a:xfrm>
              <a:off x="6795135" y="2361443"/>
              <a:ext cx="1119505" cy="1160780"/>
              <a:chOff x="1269943" y="2348685"/>
              <a:chExt cx="1257558" cy="1257558"/>
            </a:xfrm>
          </p:grpSpPr>
          <p:sp>
            <p:nvSpPr>
              <p:cNvPr id="59" name="椭圆 58">
                <a:extLst>
                  <a:ext uri="{FF2B5EF4-FFF2-40B4-BE49-F238E27FC236}">
                    <a16:creationId xmlns:a16="http://schemas.microsoft.com/office/drawing/2014/main" id="{0E56280A-2951-C60E-E439-460357D9DFE1}"/>
                  </a:ext>
                </a:extLst>
              </p:cNvPr>
              <p:cNvSpPr/>
              <p:nvPr/>
            </p:nvSpPr>
            <p:spPr>
              <a:xfrm>
                <a:off x="1269943" y="2348685"/>
                <a:ext cx="1257558" cy="1257558"/>
              </a:xfrm>
              <a:prstGeom prst="ellipse">
                <a:avLst/>
              </a:prstGeom>
              <a:solidFill>
                <a:srgbClr val="6BACEC"/>
              </a:solidFill>
              <a:ln w="1905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sp>
            <p:nvSpPr>
              <p:cNvPr id="60" name="矩形 59">
                <a:extLst>
                  <a:ext uri="{FF2B5EF4-FFF2-40B4-BE49-F238E27FC236}">
                    <a16:creationId xmlns:a16="http://schemas.microsoft.com/office/drawing/2014/main" id="{9894908F-ADEA-45D5-3D4E-BFB6D5923A64}"/>
                  </a:ext>
                </a:extLst>
              </p:cNvPr>
              <p:cNvSpPr/>
              <p:nvPr/>
            </p:nvSpPr>
            <p:spPr>
              <a:xfrm>
                <a:off x="1387204" y="2727388"/>
                <a:ext cx="1023037" cy="500156"/>
              </a:xfrm>
              <a:prstGeom prst="rect">
                <a:avLst/>
              </a:prstGeom>
              <a:grpFill/>
              <a:ln>
                <a:noFill/>
              </a:ln>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rPr>
                  <a:t>15%</a:t>
                </a:r>
              </a:p>
            </p:txBody>
          </p:sp>
        </p:grpSp>
      </p:grpSp>
      <p:grpSp>
        <p:nvGrpSpPr>
          <p:cNvPr id="63" name="组合 62">
            <a:extLst>
              <a:ext uri="{FF2B5EF4-FFF2-40B4-BE49-F238E27FC236}">
                <a16:creationId xmlns:a16="http://schemas.microsoft.com/office/drawing/2014/main" id="{7C3C6BC8-1A8A-E3FA-5322-5776CCB1D8D8}"/>
              </a:ext>
            </a:extLst>
          </p:cNvPr>
          <p:cNvGrpSpPr/>
          <p:nvPr/>
        </p:nvGrpSpPr>
        <p:grpSpPr>
          <a:xfrm>
            <a:off x="9352850" y="3189679"/>
            <a:ext cx="1593850" cy="1602105"/>
            <a:chOff x="9287510" y="2143320"/>
            <a:chExt cx="1593850" cy="1602105"/>
          </a:xfrm>
        </p:grpSpPr>
        <p:grpSp>
          <p:nvGrpSpPr>
            <p:cNvPr id="64" name="组合 63">
              <a:extLst>
                <a:ext uri="{FF2B5EF4-FFF2-40B4-BE49-F238E27FC236}">
                  <a16:creationId xmlns:a16="http://schemas.microsoft.com/office/drawing/2014/main" id="{C7C19CAF-09F4-200C-E7DC-B146A2F7D289}"/>
                </a:ext>
              </a:extLst>
            </p:cNvPr>
            <p:cNvGrpSpPr/>
            <p:nvPr/>
          </p:nvGrpSpPr>
          <p:grpSpPr>
            <a:xfrm>
              <a:off x="9287510" y="2143320"/>
              <a:ext cx="1593850" cy="1602105"/>
              <a:chOff x="998722" y="2077464"/>
              <a:chExt cx="1800000" cy="1800000"/>
            </a:xfrm>
          </p:grpSpPr>
          <p:sp>
            <p:nvSpPr>
              <p:cNvPr id="68" name="椭圆 67">
                <a:extLst>
                  <a:ext uri="{FF2B5EF4-FFF2-40B4-BE49-F238E27FC236}">
                    <a16:creationId xmlns:a16="http://schemas.microsoft.com/office/drawing/2014/main" id="{ADD7B870-43C3-153F-EC9D-6805F6D72183}"/>
                  </a:ext>
                </a:extLst>
              </p:cNvPr>
              <p:cNvSpPr/>
              <p:nvPr/>
            </p:nvSpPr>
            <p:spPr>
              <a:xfrm>
                <a:off x="998722" y="2077464"/>
                <a:ext cx="1800000" cy="1800000"/>
              </a:xfrm>
              <a:prstGeom prst="ellipse">
                <a:avLst/>
              </a:prstGeom>
              <a:noFill/>
              <a:ln w="19050" cap="flat" cmpd="sng" algn="ctr">
                <a:solidFill>
                  <a:srgbClr val="1045B3"/>
                </a:solidFill>
                <a:prstDash val="solid"/>
                <a:miter lim="800000"/>
              </a:ln>
              <a:effectLst/>
            </p:spPr>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sp>
            <p:nvSpPr>
              <p:cNvPr id="69" name="弧形 68">
                <a:extLst>
                  <a:ext uri="{FF2B5EF4-FFF2-40B4-BE49-F238E27FC236}">
                    <a16:creationId xmlns:a16="http://schemas.microsoft.com/office/drawing/2014/main" id="{4C61872B-17C9-90A5-4028-CD116C65D5FD}"/>
                  </a:ext>
                </a:extLst>
              </p:cNvPr>
              <p:cNvSpPr/>
              <p:nvPr/>
            </p:nvSpPr>
            <p:spPr>
              <a:xfrm>
                <a:off x="998722" y="2077464"/>
                <a:ext cx="1800000" cy="1800000"/>
              </a:xfrm>
              <a:prstGeom prst="arc">
                <a:avLst>
                  <a:gd name="adj1" fmla="val 16224840"/>
                  <a:gd name="adj2" fmla="val 1600102"/>
                </a:avLst>
              </a:prstGeom>
              <a:noFill/>
              <a:ln w="127000" cap="rnd" cmpd="sng" algn="ctr">
                <a:solidFill>
                  <a:srgbClr val="6BACEC"/>
                </a:solidFill>
                <a:prstDash val="solid"/>
                <a:round/>
              </a:ln>
              <a:effectLst/>
            </p:spPr>
            <p:txBody>
              <a:bodyPr rtlCol="0" anchor="ct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grpSp>
        <p:grpSp>
          <p:nvGrpSpPr>
            <p:cNvPr id="65" name="组合 64">
              <a:extLst>
                <a:ext uri="{FF2B5EF4-FFF2-40B4-BE49-F238E27FC236}">
                  <a16:creationId xmlns:a16="http://schemas.microsoft.com/office/drawing/2014/main" id="{1EE77AEF-E1E6-6086-0252-09BE96F084EC}"/>
                </a:ext>
              </a:extLst>
            </p:cNvPr>
            <p:cNvGrpSpPr/>
            <p:nvPr/>
          </p:nvGrpSpPr>
          <p:grpSpPr>
            <a:xfrm>
              <a:off x="9520555" y="2357315"/>
              <a:ext cx="1119505" cy="1160780"/>
              <a:chOff x="1269943" y="2348685"/>
              <a:chExt cx="1257558" cy="1257558"/>
            </a:xfrm>
          </p:grpSpPr>
          <p:sp>
            <p:nvSpPr>
              <p:cNvPr id="66" name="椭圆 65">
                <a:extLst>
                  <a:ext uri="{FF2B5EF4-FFF2-40B4-BE49-F238E27FC236}">
                    <a16:creationId xmlns:a16="http://schemas.microsoft.com/office/drawing/2014/main" id="{F4C13545-0718-A8A3-35A1-BDBE125381A2}"/>
                  </a:ext>
                </a:extLst>
              </p:cNvPr>
              <p:cNvSpPr/>
              <p:nvPr/>
            </p:nvSpPr>
            <p:spPr>
              <a:xfrm>
                <a:off x="1269943" y="2348685"/>
                <a:ext cx="1257558" cy="1257558"/>
              </a:xfrm>
              <a:prstGeom prst="ellipse">
                <a:avLst/>
              </a:prstGeom>
              <a:solidFill>
                <a:srgbClr val="6BACEC"/>
              </a:solidFill>
              <a:ln w="1905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思源黑体 CN Regular" panose="020B0500000000000000" pitchFamily="34" charset="-122"/>
                  <a:ea typeface="思源黑体 CN Regular" panose="020B0500000000000000" pitchFamily="34" charset="-122"/>
                </a:endParaRPr>
              </a:p>
            </p:txBody>
          </p:sp>
          <p:sp>
            <p:nvSpPr>
              <p:cNvPr id="67" name="矩形 66">
                <a:extLst>
                  <a:ext uri="{FF2B5EF4-FFF2-40B4-BE49-F238E27FC236}">
                    <a16:creationId xmlns:a16="http://schemas.microsoft.com/office/drawing/2014/main" id="{F6F9CE7D-C5E5-63A0-8EB8-8F2E90C5B696}"/>
                  </a:ext>
                </a:extLst>
              </p:cNvPr>
              <p:cNvSpPr/>
              <p:nvPr/>
            </p:nvSpPr>
            <p:spPr>
              <a:xfrm>
                <a:off x="1387204" y="2727388"/>
                <a:ext cx="1023037" cy="500156"/>
              </a:xfrm>
              <a:prstGeom prst="rect">
                <a:avLst/>
              </a:prstGeom>
              <a:grpFill/>
              <a:ln>
                <a:noFill/>
              </a:ln>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rPr>
                  <a:t>30%</a:t>
                </a:r>
              </a:p>
            </p:txBody>
          </p:sp>
        </p:grpSp>
      </p:grpSp>
      <p:sp>
        <p:nvSpPr>
          <p:cNvPr id="70" name="文本框 33">
            <a:extLst>
              <a:ext uri="{FF2B5EF4-FFF2-40B4-BE49-F238E27FC236}">
                <a16:creationId xmlns:a16="http://schemas.microsoft.com/office/drawing/2014/main" id="{05CDCB32-F4D4-7C37-9E1B-1F7CC7695FFD}"/>
              </a:ext>
            </a:extLst>
          </p:cNvPr>
          <p:cNvSpPr txBox="1"/>
          <p:nvPr/>
        </p:nvSpPr>
        <p:spPr>
          <a:xfrm>
            <a:off x="1378847" y="4949265"/>
            <a:ext cx="1282402" cy="307777"/>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rgbClr val="0070C0"/>
                </a:solidFill>
                <a:latin typeface="思源黑体 CN Bold" panose="020B0800000000000000" pitchFamily="34" charset="-122"/>
                <a:ea typeface="思源黑体 CN Bold" panose="020B0800000000000000" pitchFamily="34" charset="-122"/>
              </a:rPr>
              <a:t>关键词标题</a:t>
            </a:r>
          </a:p>
        </p:txBody>
      </p:sp>
      <p:sp>
        <p:nvSpPr>
          <p:cNvPr id="71" name="文本框 34">
            <a:extLst>
              <a:ext uri="{FF2B5EF4-FFF2-40B4-BE49-F238E27FC236}">
                <a16:creationId xmlns:a16="http://schemas.microsoft.com/office/drawing/2014/main" id="{CE74039F-822E-A157-82C6-899F4AC0E5C9}"/>
              </a:ext>
            </a:extLst>
          </p:cNvPr>
          <p:cNvSpPr txBox="1"/>
          <p:nvPr/>
        </p:nvSpPr>
        <p:spPr>
          <a:xfrm>
            <a:off x="860066" y="5311839"/>
            <a:ext cx="2319964" cy="464807"/>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a:solidFill>
                  <a:prstClr val="black">
                    <a:lumMod val="75000"/>
                    <a:lumOff val="25000"/>
                  </a:prstClr>
                </a:solidFill>
                <a:latin typeface="思源黑体 CN Regular" panose="020B0500000000000000" pitchFamily="34" charset="-122"/>
                <a:ea typeface="思源黑体 CN Regular" panose="020B0500000000000000" pitchFamily="34" charset="-122"/>
              </a:rPr>
              <a:t>在这里输入你的正文阐述与关键词标题相关的具体内容</a:t>
            </a:r>
          </a:p>
        </p:txBody>
      </p:sp>
      <p:sp>
        <p:nvSpPr>
          <p:cNvPr id="72" name="文本框 35">
            <a:extLst>
              <a:ext uri="{FF2B5EF4-FFF2-40B4-BE49-F238E27FC236}">
                <a16:creationId xmlns:a16="http://schemas.microsoft.com/office/drawing/2014/main" id="{C7E3959E-5C7D-5BA5-ADCB-54791508A285}"/>
              </a:ext>
            </a:extLst>
          </p:cNvPr>
          <p:cNvSpPr txBox="1"/>
          <p:nvPr/>
        </p:nvSpPr>
        <p:spPr>
          <a:xfrm>
            <a:off x="4080772" y="4949265"/>
            <a:ext cx="1282402" cy="307777"/>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rgbClr val="0070C0"/>
                </a:solidFill>
                <a:latin typeface="思源黑体 CN Bold" panose="020B0800000000000000" pitchFamily="34" charset="-122"/>
                <a:ea typeface="思源黑体 CN Bold" panose="020B0800000000000000" pitchFamily="34" charset="-122"/>
              </a:rPr>
              <a:t>关键词标题</a:t>
            </a:r>
          </a:p>
        </p:txBody>
      </p:sp>
      <p:sp>
        <p:nvSpPr>
          <p:cNvPr id="73" name="文本框 36">
            <a:extLst>
              <a:ext uri="{FF2B5EF4-FFF2-40B4-BE49-F238E27FC236}">
                <a16:creationId xmlns:a16="http://schemas.microsoft.com/office/drawing/2014/main" id="{96C9E981-27A3-0B35-445B-452ABCDF39BB}"/>
              </a:ext>
            </a:extLst>
          </p:cNvPr>
          <p:cNvSpPr txBox="1"/>
          <p:nvPr/>
        </p:nvSpPr>
        <p:spPr>
          <a:xfrm>
            <a:off x="3561991" y="5311839"/>
            <a:ext cx="2319964" cy="464807"/>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a:solidFill>
                  <a:prstClr val="black">
                    <a:lumMod val="75000"/>
                    <a:lumOff val="25000"/>
                  </a:prstClr>
                </a:solidFill>
                <a:latin typeface="思源黑体 CN Regular" panose="020B0500000000000000" pitchFamily="34" charset="-122"/>
                <a:ea typeface="思源黑体 CN Regular" panose="020B0500000000000000" pitchFamily="34" charset="-122"/>
              </a:rPr>
              <a:t>在这里输入你的正文阐述与关键词标题相关的具体内容</a:t>
            </a:r>
          </a:p>
        </p:txBody>
      </p:sp>
      <p:sp>
        <p:nvSpPr>
          <p:cNvPr id="74" name="文本框 37">
            <a:extLst>
              <a:ext uri="{FF2B5EF4-FFF2-40B4-BE49-F238E27FC236}">
                <a16:creationId xmlns:a16="http://schemas.microsoft.com/office/drawing/2014/main" id="{EF799E6E-114C-AC9B-4A2B-3504BEB17698}"/>
              </a:ext>
            </a:extLst>
          </p:cNvPr>
          <p:cNvSpPr txBox="1"/>
          <p:nvPr/>
        </p:nvSpPr>
        <p:spPr>
          <a:xfrm>
            <a:off x="6885519" y="4949265"/>
            <a:ext cx="1282402" cy="307777"/>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rgbClr val="0070C0"/>
                </a:solidFill>
                <a:latin typeface="思源黑体 CN Bold" panose="020B0800000000000000" pitchFamily="34" charset="-122"/>
                <a:ea typeface="思源黑体 CN Bold" panose="020B0800000000000000" pitchFamily="34" charset="-122"/>
              </a:rPr>
              <a:t>关键词标题</a:t>
            </a:r>
          </a:p>
        </p:txBody>
      </p:sp>
      <p:sp>
        <p:nvSpPr>
          <p:cNvPr id="75" name="文本框 38">
            <a:extLst>
              <a:ext uri="{FF2B5EF4-FFF2-40B4-BE49-F238E27FC236}">
                <a16:creationId xmlns:a16="http://schemas.microsoft.com/office/drawing/2014/main" id="{6E241135-1C03-F3CD-D22C-C229C5A97A00}"/>
              </a:ext>
            </a:extLst>
          </p:cNvPr>
          <p:cNvSpPr txBox="1"/>
          <p:nvPr/>
        </p:nvSpPr>
        <p:spPr>
          <a:xfrm>
            <a:off x="6366738" y="5311839"/>
            <a:ext cx="2319964" cy="464807"/>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a:solidFill>
                  <a:prstClr val="black">
                    <a:lumMod val="75000"/>
                    <a:lumOff val="25000"/>
                  </a:prstClr>
                </a:solidFill>
                <a:latin typeface="思源黑体 CN Regular" panose="020B0500000000000000" pitchFamily="34" charset="-122"/>
                <a:ea typeface="思源黑体 CN Regular" panose="020B0500000000000000" pitchFamily="34" charset="-122"/>
              </a:rPr>
              <a:t>在这里输入你的正文阐述与关键词标题相关的具体内容</a:t>
            </a:r>
          </a:p>
        </p:txBody>
      </p:sp>
      <p:sp>
        <p:nvSpPr>
          <p:cNvPr id="76" name="文本框 39">
            <a:extLst>
              <a:ext uri="{FF2B5EF4-FFF2-40B4-BE49-F238E27FC236}">
                <a16:creationId xmlns:a16="http://schemas.microsoft.com/office/drawing/2014/main" id="{B34FD08D-07B5-19C0-8FFD-FA23700B2761}"/>
              </a:ext>
            </a:extLst>
          </p:cNvPr>
          <p:cNvSpPr txBox="1"/>
          <p:nvPr/>
        </p:nvSpPr>
        <p:spPr>
          <a:xfrm>
            <a:off x="9661430" y="4949265"/>
            <a:ext cx="1282402" cy="307777"/>
          </a:xfrm>
          <a:prstGeom prst="rect">
            <a:avLst/>
          </a:prstGeom>
          <a:noFill/>
        </p:spPr>
        <p:txBody>
          <a:bodyPr wrap="non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rgbClr val="0070C0"/>
                </a:solidFill>
                <a:latin typeface="思源黑体 CN Bold" panose="020B0800000000000000" pitchFamily="34" charset="-122"/>
                <a:ea typeface="思源黑体 CN Bold" panose="020B0800000000000000" pitchFamily="34" charset="-122"/>
              </a:rPr>
              <a:t>关键词标题</a:t>
            </a:r>
          </a:p>
        </p:txBody>
      </p:sp>
      <p:sp>
        <p:nvSpPr>
          <p:cNvPr id="77" name="文本框 40">
            <a:extLst>
              <a:ext uri="{FF2B5EF4-FFF2-40B4-BE49-F238E27FC236}">
                <a16:creationId xmlns:a16="http://schemas.microsoft.com/office/drawing/2014/main" id="{9AB3CBA6-8C1D-F7AD-E7F6-FFD4EC80177C}"/>
              </a:ext>
            </a:extLst>
          </p:cNvPr>
          <p:cNvSpPr txBox="1"/>
          <p:nvPr/>
        </p:nvSpPr>
        <p:spPr>
          <a:xfrm>
            <a:off x="9142649" y="5311839"/>
            <a:ext cx="2319964" cy="464807"/>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a:solidFill>
                  <a:prstClr val="black">
                    <a:lumMod val="75000"/>
                    <a:lumOff val="25000"/>
                  </a:prstClr>
                </a:solidFill>
                <a:latin typeface="思源黑体 CN Regular" panose="020B0500000000000000" pitchFamily="34" charset="-122"/>
                <a:ea typeface="思源黑体 CN Regular" panose="020B0500000000000000" pitchFamily="34" charset="-122"/>
              </a:rPr>
              <a:t>在这里输入你的正文阐述与关键词标题相关的具体内容</a:t>
            </a:r>
          </a:p>
        </p:txBody>
      </p:sp>
      <p:sp>
        <p:nvSpPr>
          <p:cNvPr id="78" name="矩形: 圆角 77">
            <a:extLst>
              <a:ext uri="{FF2B5EF4-FFF2-40B4-BE49-F238E27FC236}">
                <a16:creationId xmlns:a16="http://schemas.microsoft.com/office/drawing/2014/main" id="{8E42817E-4ECB-19FB-2FC0-4A6451081D75}"/>
              </a:ext>
            </a:extLst>
          </p:cNvPr>
          <p:cNvSpPr/>
          <p:nvPr/>
        </p:nvSpPr>
        <p:spPr>
          <a:xfrm>
            <a:off x="4954205" y="1353765"/>
            <a:ext cx="2305050" cy="517921"/>
          </a:xfrm>
          <a:prstGeom prst="roundRect">
            <a:avLst>
              <a:gd name="adj" fmla="val 50000"/>
            </a:avLst>
          </a:prstGeom>
          <a:gradFill flip="none" rotWithShape="1">
            <a:gsLst>
              <a:gs pos="1000">
                <a:srgbClr val="6BACEC">
                  <a:lumMod val="75000"/>
                </a:srgbClr>
              </a:gs>
              <a:gs pos="94000">
                <a:srgbClr val="6BACEC">
                  <a:lumMod val="95000"/>
                </a:srgbClr>
              </a:gs>
            </a:gsLst>
            <a:path path="circle">
              <a:fillToRect l="100000" t="100000"/>
            </a:path>
            <a:tileRect r="-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79" name="文本框 78">
            <a:extLst>
              <a:ext uri="{FF2B5EF4-FFF2-40B4-BE49-F238E27FC236}">
                <a16:creationId xmlns:a16="http://schemas.microsoft.com/office/drawing/2014/main" id="{0CF6B03A-A4C4-9724-76C3-AF08E68A6B8E}"/>
              </a:ext>
            </a:extLst>
          </p:cNvPr>
          <p:cNvSpPr txBox="1"/>
          <p:nvPr/>
        </p:nvSpPr>
        <p:spPr>
          <a:xfrm>
            <a:off x="5337289" y="1428059"/>
            <a:ext cx="1538883" cy="369332"/>
          </a:xfrm>
          <a:prstGeom prst="rect">
            <a:avLst/>
          </a:prstGeom>
          <a:noFill/>
        </p:spPr>
        <p:txBody>
          <a:bodyPr wrap="none" lIns="0" tIns="0" rIns="0" bIns="0" rtlCol="0" anchor="t">
            <a:spAutoFit/>
          </a:bodyPr>
          <a:lstStyle/>
          <a:p>
            <a:pPr algn="dist">
              <a:defRPr/>
            </a:pPr>
            <a:r>
              <a:rPr lang="zh-CN" altLang="en-US" sz="2400" dirty="0">
                <a:solidFill>
                  <a:prstClr val="white"/>
                </a:solidFill>
                <a:latin typeface="思源黑体 CN Bold" panose="020B0800000000000000" pitchFamily="34" charset="-122"/>
                <a:ea typeface="思源黑体 CN Bold" panose="020B0800000000000000" pitchFamily="34" charset="-122"/>
              </a:rPr>
              <a:t>关键词标题</a:t>
            </a:r>
          </a:p>
        </p:txBody>
      </p:sp>
      <p:sp>
        <p:nvSpPr>
          <p:cNvPr id="80" name="文本框 79">
            <a:extLst>
              <a:ext uri="{FF2B5EF4-FFF2-40B4-BE49-F238E27FC236}">
                <a16:creationId xmlns:a16="http://schemas.microsoft.com/office/drawing/2014/main" id="{6D3A5F29-A369-2AA4-8E6A-2F829D1C8A49}"/>
              </a:ext>
            </a:extLst>
          </p:cNvPr>
          <p:cNvSpPr txBox="1"/>
          <p:nvPr/>
        </p:nvSpPr>
        <p:spPr>
          <a:xfrm>
            <a:off x="1433130" y="2073801"/>
            <a:ext cx="9306584" cy="634533"/>
          </a:xfrm>
          <a:prstGeom prst="rect">
            <a:avLst/>
          </a:prstGeom>
          <a:noFill/>
        </p:spPr>
        <p:txBody>
          <a:bodyPr wrap="square">
            <a:spAutoFit/>
          </a:bodyPr>
          <a:lstStyle/>
          <a:p>
            <a:pPr algn="ctr">
              <a:lnSpc>
                <a:spcPct val="130000"/>
              </a:lnSpc>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rPr>
              <a:t>在这里输入你的正文阐述与关键词标题相关的具体内容，</a:t>
            </a:r>
            <a:r>
              <a:rPr lang="zh-CN" altLang="en-US" sz="1400" dirty="0">
                <a:solidFill>
                  <a:prstClr val="black">
                    <a:lumMod val="65000"/>
                    <a:lumOff val="35000"/>
                  </a:prstClr>
                </a:solidFill>
                <a:latin typeface="思源黑体 CN Regular" panose="020B0500000000000000" pitchFamily="34" charset="-122"/>
                <a:ea typeface="思源黑体 CN Regular" panose="020B0500000000000000" pitchFamily="34" charset="-122"/>
              </a:rPr>
              <a:t>以便于观众更好的理解，输入文字时可以直接复制，粘贴时请选右键只保留文本请在此输入有关于工作亮点的相关说明，以便于观众更好的理解</a:t>
            </a:r>
            <a:endPar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085608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1DE91F-B262-20B2-1E50-D4FC4696C68A}"/>
              </a:ext>
            </a:extLst>
          </p:cNvPr>
          <p:cNvSpPr txBox="1"/>
          <p:nvPr/>
        </p:nvSpPr>
        <p:spPr>
          <a:xfrm>
            <a:off x="3928110" y="3087393"/>
            <a:ext cx="4339650" cy="940051"/>
          </a:xfrm>
          <a:prstGeom prst="rect">
            <a:avLst/>
          </a:prstGeom>
          <a:noFill/>
        </p:spPr>
        <p:txBody>
          <a:bodyPr wrap="none" tIns="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gradFill>
                  <a:gsLst>
                    <a:gs pos="0">
                      <a:srgbClr val="012FA6"/>
                    </a:gs>
                    <a:gs pos="100000">
                      <a:srgbClr val="89BDF0">
                        <a:lumMod val="83000"/>
                      </a:srgbClr>
                    </a:gs>
                  </a:gsLst>
                  <a:lin ang="18900000" scaled="1"/>
                </a:gradFill>
                <a:effectLst/>
                <a:uLnTx/>
                <a:uFillTx/>
                <a:latin typeface="思源黑体 CN Bold" panose="020B0800000000000000" pitchFamily="34" charset="-122"/>
                <a:ea typeface="思源黑体 CN Bold" panose="020B0800000000000000" pitchFamily="34" charset="-122"/>
              </a:rPr>
              <a:t>感谢大家聆听</a:t>
            </a:r>
          </a:p>
        </p:txBody>
      </p:sp>
      <p:sp>
        <p:nvSpPr>
          <p:cNvPr id="3" name="矩形: 圆角 2">
            <a:extLst>
              <a:ext uri="{FF2B5EF4-FFF2-40B4-BE49-F238E27FC236}">
                <a16:creationId xmlns:a16="http://schemas.microsoft.com/office/drawing/2014/main" id="{EAA1AC91-82A2-291D-B65B-998580634B09}"/>
              </a:ext>
            </a:extLst>
          </p:cNvPr>
          <p:cNvSpPr/>
          <p:nvPr/>
        </p:nvSpPr>
        <p:spPr>
          <a:xfrm>
            <a:off x="4019550" y="4473112"/>
            <a:ext cx="1657350" cy="342900"/>
          </a:xfrm>
          <a:prstGeom prst="roundRect">
            <a:avLst>
              <a:gd name="adj" fmla="val 50000"/>
            </a:avLst>
          </a:prstGeom>
          <a:solidFill>
            <a:srgbClr val="4F9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4" name="文本框 3">
            <a:extLst>
              <a:ext uri="{FF2B5EF4-FFF2-40B4-BE49-F238E27FC236}">
                <a16:creationId xmlns:a16="http://schemas.microsoft.com/office/drawing/2014/main" id="{D5DB1B07-2154-B0A7-787F-E9CEBB0D0203}"/>
              </a:ext>
            </a:extLst>
          </p:cNvPr>
          <p:cNvSpPr txBox="1"/>
          <p:nvPr/>
        </p:nvSpPr>
        <p:spPr>
          <a:xfrm>
            <a:off x="4088393" y="4475970"/>
            <a:ext cx="1507143" cy="369332"/>
          </a:xfrm>
          <a:prstGeom prst="rect">
            <a:avLst/>
          </a:prstGeom>
          <a:noFill/>
        </p:spPr>
        <p:txBody>
          <a:bodyPr wrap="none" rtlCol="0">
            <a:spAutoFit/>
          </a:bodyPr>
          <a:lstStyle/>
          <a:p>
            <a:pPr algn="ctr"/>
            <a:r>
              <a:rPr lang="zh-CN" altLang="en-US" dirty="0">
                <a:solidFill>
                  <a:schemeClr val="bg1"/>
                </a:solidFill>
                <a:latin typeface="思源黑体 CN Regular" panose="020B0500000000000000" pitchFamily="34" charset="-122"/>
                <a:ea typeface="思源黑体 CN Regular" panose="020B0500000000000000" pitchFamily="34" charset="-122"/>
              </a:rPr>
              <a:t>汇报人：</a:t>
            </a:r>
            <a:r>
              <a:rPr lang="en-US" altLang="zh-CN" dirty="0">
                <a:solidFill>
                  <a:schemeClr val="bg1"/>
                </a:solidFill>
                <a:latin typeface="思源黑体 CN Regular" panose="020B0500000000000000" pitchFamily="34" charset="-122"/>
                <a:ea typeface="思源黑体 CN Regular" panose="020B0500000000000000" pitchFamily="34" charset="-122"/>
              </a:rPr>
              <a:t>XXX</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矩形: 圆角 4">
            <a:extLst>
              <a:ext uri="{FF2B5EF4-FFF2-40B4-BE49-F238E27FC236}">
                <a16:creationId xmlns:a16="http://schemas.microsoft.com/office/drawing/2014/main" id="{BE33041F-69E7-9C38-3C54-802EE0268E92}"/>
              </a:ext>
            </a:extLst>
          </p:cNvPr>
          <p:cNvSpPr/>
          <p:nvPr/>
        </p:nvSpPr>
        <p:spPr>
          <a:xfrm>
            <a:off x="6315074" y="4473112"/>
            <a:ext cx="1815301" cy="342900"/>
          </a:xfrm>
          <a:prstGeom prst="roundRect">
            <a:avLst>
              <a:gd name="adj" fmla="val 50000"/>
            </a:avLst>
          </a:prstGeom>
          <a:solidFill>
            <a:srgbClr val="4F9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6" name="文本框 5">
            <a:extLst>
              <a:ext uri="{FF2B5EF4-FFF2-40B4-BE49-F238E27FC236}">
                <a16:creationId xmlns:a16="http://schemas.microsoft.com/office/drawing/2014/main" id="{A23D4547-422C-925A-0F4D-55C629F747DC}"/>
              </a:ext>
            </a:extLst>
          </p:cNvPr>
          <p:cNvSpPr txBox="1"/>
          <p:nvPr/>
        </p:nvSpPr>
        <p:spPr>
          <a:xfrm>
            <a:off x="6513775" y="4475970"/>
            <a:ext cx="1409360" cy="369332"/>
          </a:xfrm>
          <a:prstGeom prst="rect">
            <a:avLst/>
          </a:prstGeom>
          <a:noFill/>
        </p:spPr>
        <p:txBody>
          <a:bodyPr wrap="none" rtlCol="0">
            <a:spAutoFit/>
          </a:bodyPr>
          <a:lstStyle/>
          <a:p>
            <a:pPr algn="ctr"/>
            <a:r>
              <a:rPr lang="zh-CN" altLang="en-US" dirty="0">
                <a:solidFill>
                  <a:schemeClr val="bg1"/>
                </a:solidFill>
                <a:latin typeface="思源黑体 CN Regular" panose="020B0500000000000000" pitchFamily="34" charset="-122"/>
                <a:ea typeface="思源黑体 CN Regular" panose="020B0500000000000000" pitchFamily="34" charset="-122"/>
              </a:rPr>
              <a:t>时间：</a:t>
            </a:r>
            <a:r>
              <a:rPr lang="en-US" altLang="zh-CN" dirty="0">
                <a:solidFill>
                  <a:schemeClr val="bg1"/>
                </a:solidFill>
                <a:latin typeface="思源黑体 CN Regular" panose="020B0500000000000000" pitchFamily="34" charset="-122"/>
                <a:ea typeface="思源黑体 CN Regular" panose="020B0500000000000000" pitchFamily="34" charset="-122"/>
              </a:rPr>
              <a:t>XXXX</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文本框 6">
            <a:extLst>
              <a:ext uri="{FF2B5EF4-FFF2-40B4-BE49-F238E27FC236}">
                <a16:creationId xmlns:a16="http://schemas.microsoft.com/office/drawing/2014/main" id="{43F87DA2-15AA-59F3-D24B-08A299E716E4}"/>
              </a:ext>
            </a:extLst>
          </p:cNvPr>
          <p:cNvSpPr txBox="1"/>
          <p:nvPr/>
        </p:nvSpPr>
        <p:spPr>
          <a:xfrm>
            <a:off x="4464784" y="2098195"/>
            <a:ext cx="3262432" cy="461665"/>
          </a:xfrm>
          <a:prstGeom prst="rect">
            <a:avLst/>
          </a:prstGeom>
          <a:noFill/>
        </p:spPr>
        <p:txBody>
          <a:bodyPr wrap="none" rtlCol="0">
            <a:spAutoFit/>
          </a:bodyPr>
          <a:lstStyle/>
          <a:p>
            <a:pPr algn="ctr"/>
            <a:r>
              <a:rPr lang="zh-CN" altLang="en-US" sz="2400" dirty="0">
                <a:gradFill>
                  <a:gsLst>
                    <a:gs pos="0">
                      <a:srgbClr val="1045B3"/>
                    </a:gs>
                    <a:gs pos="100000">
                      <a:srgbClr val="4F9CE8"/>
                    </a:gs>
                  </a:gsLst>
                  <a:lin ang="18900000" scaled="1"/>
                </a:gradFill>
                <a:latin typeface="思源黑体 CN Bold" panose="020B0800000000000000" pitchFamily="34" charset="-122"/>
                <a:ea typeface="思源黑体 CN Bold" panose="020B0800000000000000" pitchFamily="34" charset="-122"/>
              </a:rPr>
              <a:t>新媒体运营的流量归属</a:t>
            </a:r>
          </a:p>
        </p:txBody>
      </p:sp>
      <p:sp>
        <p:nvSpPr>
          <p:cNvPr id="11" name="椭圆 10">
            <a:extLst>
              <a:ext uri="{FF2B5EF4-FFF2-40B4-BE49-F238E27FC236}">
                <a16:creationId xmlns:a16="http://schemas.microsoft.com/office/drawing/2014/main" id="{5859DB02-153C-A719-E6A9-D5407EEB8406}"/>
              </a:ext>
            </a:extLst>
          </p:cNvPr>
          <p:cNvSpPr/>
          <p:nvPr/>
        </p:nvSpPr>
        <p:spPr>
          <a:xfrm>
            <a:off x="276511" y="4949588"/>
            <a:ext cx="2863324" cy="2863324"/>
          </a:xfrm>
          <a:prstGeom prst="ellipse">
            <a:avLst/>
          </a:prstGeom>
          <a:gradFill>
            <a:gsLst>
              <a:gs pos="0">
                <a:schemeClr val="accent5">
                  <a:lumMod val="20000"/>
                  <a:lumOff val="80000"/>
                  <a:alpha val="58000"/>
                </a:schemeClr>
              </a:gs>
              <a:gs pos="98000">
                <a:srgbClr val="4F9CE8">
                  <a:alpha val="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2516149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049AA79-F135-65AF-B9D5-8F70E3BDE599}"/>
              </a:ext>
            </a:extLst>
          </p:cNvPr>
          <p:cNvSpPr txBox="1"/>
          <p:nvPr/>
        </p:nvSpPr>
        <p:spPr>
          <a:xfrm>
            <a:off x="1054100" y="402332"/>
            <a:ext cx="10083800" cy="6093976"/>
          </a:xfrm>
          <a:prstGeom prst="rect">
            <a:avLst/>
          </a:prstGeom>
          <a:noFill/>
        </p:spPr>
        <p:txBody>
          <a:bodyPr wrap="square" rtlCol="0">
            <a:spAutoFit/>
          </a:bodyPr>
          <a:lstStyle/>
          <a:p>
            <a:pPr algn="ctr"/>
            <a:r>
              <a:rPr lang="zh-CN" altLang="en-US" sz="4800" dirty="0">
                <a:gradFill>
                  <a:gsLst>
                    <a:gs pos="100000">
                      <a:srgbClr val="4F9CE8">
                        <a:lumMod val="85000"/>
                      </a:srgbClr>
                    </a:gs>
                    <a:gs pos="0">
                      <a:srgbClr val="1045B3"/>
                    </a:gs>
                  </a:gsLst>
                </a:gradFill>
                <a:latin typeface="思源黑体 CN Bold" panose="020B0800000000000000" pitchFamily="34" charset="-122"/>
                <a:ea typeface="思源黑体 CN Bold" panose="020B0800000000000000" pitchFamily="34" charset="-122"/>
              </a:rPr>
              <a:t>版权声明</a:t>
            </a:r>
          </a:p>
          <a:p>
            <a:pPr algn="ctr"/>
            <a:endParaRPr lang="en-US" altLang="zh-CN" dirty="0">
              <a:gradFill>
                <a:gsLst>
                  <a:gs pos="100000">
                    <a:srgbClr val="4F9CE8">
                      <a:lumMod val="85000"/>
                    </a:srgbClr>
                  </a:gs>
                  <a:gs pos="0">
                    <a:srgbClr val="1045B3"/>
                  </a:gs>
                </a:gsLst>
              </a:gradFill>
              <a:latin typeface="思源黑体 CN Bold" panose="020B0800000000000000" pitchFamily="34" charset="-122"/>
              <a:ea typeface="思源黑体 CN Bold" panose="020B0800000000000000" pitchFamily="34" charset="-122"/>
            </a:endParaRPr>
          </a:p>
          <a:p>
            <a:pPr algn="ctr"/>
            <a:r>
              <a:rPr lang="zh-CN" altLang="en-US" dirty="0">
                <a:gradFill>
                  <a:gsLst>
                    <a:gs pos="100000">
                      <a:srgbClr val="4F9CE8">
                        <a:lumMod val="85000"/>
                      </a:srgbClr>
                    </a:gs>
                    <a:gs pos="0">
                      <a:srgbClr val="1045B3"/>
                    </a:gs>
                  </a:gsLst>
                </a:gradFill>
                <a:latin typeface="思源黑体 CN Bold" panose="020B0800000000000000" pitchFamily="34" charset="-122"/>
                <a:ea typeface="思源黑体 CN Bold" panose="020B0800000000000000" pitchFamily="34" charset="-122"/>
              </a:rPr>
              <a:t>感谢您支持原创设计事业，支持设计版权产品！</a:t>
            </a:r>
          </a:p>
          <a:p>
            <a:endPar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endParaRPr>
          </a:p>
          <a:p>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感谢您下载千图网原创</a:t>
            </a:r>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PPT</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模板。为了您和千图网以及原创作者的利益，请勿复制、传播、销售，否则将承担法律责任！</a:t>
            </a:r>
            <a:endPar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endParaRPr>
          </a:p>
          <a:p>
            <a:endPar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endParaRPr>
          </a:p>
          <a:p>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千图网将对作品进行维权，按照传播下载次数的十倍进行索取赔偿金！</a:t>
            </a:r>
            <a:endPar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endParaRPr>
          </a:p>
          <a:p>
            <a:endPar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endParaRPr>
          </a:p>
          <a:p>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1</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、千图网网站出售的</a:t>
            </a:r>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PPT</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模版是免版税类（</a:t>
            </a:r>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RF</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a:t>
            </a:r>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Royalty-free</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）正版受</a:t>
            </a:r>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中华人民共和国著作法</a:t>
            </a:r>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和</a:t>
            </a:r>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世界版权公约</a:t>
            </a:r>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的保护，作品的所有权、版权和著作权归千图网所有，您下载的是</a:t>
            </a:r>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PPT</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模版素材使用权。</a:t>
            </a:r>
            <a:endPar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endParaRPr>
          </a:p>
          <a:p>
            <a:endPar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endParaRPr>
          </a:p>
          <a:p>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2</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、不得将千图网的</a:t>
            </a:r>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PPT</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模版、</a:t>
            </a:r>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PPT</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素材，本身用于再出售，或者出租、出借、转让、分销、发布或者作为礼物供他人使用，不得转授权、出卖、转让本协议或本协议中的权利。</a:t>
            </a:r>
            <a:endPar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endParaRPr>
          </a:p>
          <a:p>
            <a:endPar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endParaRPr>
          </a:p>
          <a:p>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3</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、禁止把作品纳入商标或服务标记。</a:t>
            </a:r>
            <a:endPar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endParaRPr>
          </a:p>
          <a:p>
            <a:endPar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endParaRPr>
          </a:p>
          <a:p>
            <a:r>
              <a:rPr lang="en-US" altLang="zh-CN"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4</a:t>
            </a:r>
            <a:r>
              <a:rPr lang="zh-CN" altLang="en-US" dirty="0">
                <a:gradFill>
                  <a:gsLst>
                    <a:gs pos="100000">
                      <a:srgbClr val="4F9CE8">
                        <a:lumMod val="85000"/>
                      </a:srgbClr>
                    </a:gs>
                    <a:gs pos="0">
                      <a:srgbClr val="1045B3"/>
                    </a:gs>
                  </a:gsLst>
                </a:gradFill>
                <a:latin typeface="思源黑体 CN Regular" panose="020B0500000000000000" pitchFamily="34" charset="-122"/>
                <a:ea typeface="思源黑体 CN Regular" panose="020B0500000000000000" pitchFamily="34" charset="-122"/>
              </a:rPr>
              <a:t>、禁止用户用下载格式在网上传播作品。或者作品可以让第三方单独付费或共享免费下载、或通过转移电话服务系统传播。</a:t>
            </a:r>
          </a:p>
        </p:txBody>
      </p:sp>
      <p:sp>
        <p:nvSpPr>
          <p:cNvPr id="2" name="椭圆 1">
            <a:extLst>
              <a:ext uri="{FF2B5EF4-FFF2-40B4-BE49-F238E27FC236}">
                <a16:creationId xmlns:a16="http://schemas.microsoft.com/office/drawing/2014/main" id="{1E964432-AA97-717A-14DF-47BC509C1106}"/>
              </a:ext>
            </a:extLst>
          </p:cNvPr>
          <p:cNvSpPr/>
          <p:nvPr/>
        </p:nvSpPr>
        <p:spPr>
          <a:xfrm>
            <a:off x="-692267" y="6174369"/>
            <a:ext cx="1746367" cy="1746367"/>
          </a:xfrm>
          <a:prstGeom prst="ellipse">
            <a:avLst/>
          </a:prstGeom>
          <a:gradFill>
            <a:gsLst>
              <a:gs pos="0">
                <a:schemeClr val="accent5">
                  <a:lumMod val="20000"/>
                  <a:lumOff val="80000"/>
                </a:schemeClr>
              </a:gs>
              <a:gs pos="38000">
                <a:schemeClr val="accent5">
                  <a:lumMod val="60000"/>
                  <a:lumOff val="40000"/>
                </a:schemeClr>
              </a:gs>
              <a:gs pos="97000">
                <a:srgbClr val="4F9CE8">
                  <a:alpha val="8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4" name="椭圆 3">
            <a:extLst>
              <a:ext uri="{FF2B5EF4-FFF2-40B4-BE49-F238E27FC236}">
                <a16:creationId xmlns:a16="http://schemas.microsoft.com/office/drawing/2014/main" id="{1C3EEDB9-D5CC-F6E1-543B-10D11E50D380}"/>
              </a:ext>
            </a:extLst>
          </p:cNvPr>
          <p:cNvSpPr/>
          <p:nvPr/>
        </p:nvSpPr>
        <p:spPr>
          <a:xfrm>
            <a:off x="10735318" y="184968"/>
            <a:ext cx="805164" cy="805164"/>
          </a:xfrm>
          <a:prstGeom prst="ellipse">
            <a:avLst/>
          </a:prstGeom>
          <a:gradFill>
            <a:gsLst>
              <a:gs pos="100000">
                <a:schemeClr val="accent5">
                  <a:lumMod val="60000"/>
                  <a:lumOff val="40000"/>
                </a:schemeClr>
              </a:gs>
              <a:gs pos="0">
                <a:srgbClr val="4F9CE8">
                  <a:alpha val="9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5" name="椭圆 4">
            <a:extLst>
              <a:ext uri="{FF2B5EF4-FFF2-40B4-BE49-F238E27FC236}">
                <a16:creationId xmlns:a16="http://schemas.microsoft.com/office/drawing/2014/main" id="{ED72F321-47A5-8602-BD25-CEC651B37E40}"/>
              </a:ext>
            </a:extLst>
          </p:cNvPr>
          <p:cNvSpPr/>
          <p:nvPr/>
        </p:nvSpPr>
        <p:spPr>
          <a:xfrm>
            <a:off x="2264418" y="-628011"/>
            <a:ext cx="1256022" cy="1256022"/>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6" name="椭圆 5">
            <a:extLst>
              <a:ext uri="{FF2B5EF4-FFF2-40B4-BE49-F238E27FC236}">
                <a16:creationId xmlns:a16="http://schemas.microsoft.com/office/drawing/2014/main" id="{515F926E-7388-0FF6-AE5C-F75894442AFF}"/>
              </a:ext>
            </a:extLst>
          </p:cNvPr>
          <p:cNvSpPr/>
          <p:nvPr/>
        </p:nvSpPr>
        <p:spPr>
          <a:xfrm flipH="1">
            <a:off x="10386528" y="6281273"/>
            <a:ext cx="348790" cy="348790"/>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327698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6C6D71A4-6AAD-2968-1242-F58ABBCEBAC8}"/>
              </a:ext>
            </a:extLst>
          </p:cNvPr>
          <p:cNvSpPr/>
          <p:nvPr/>
        </p:nvSpPr>
        <p:spPr>
          <a:xfrm>
            <a:off x="704533" y="806158"/>
            <a:ext cx="10782933" cy="5224248"/>
          </a:xfrm>
          <a:prstGeom prst="roundRect">
            <a:avLst>
              <a:gd name="adj" fmla="val 6818"/>
            </a:avLst>
          </a:prstGeom>
          <a:solidFill>
            <a:schemeClr val="bg1"/>
          </a:solidFill>
          <a:ln w="38100">
            <a:noFill/>
          </a:ln>
          <a:effectLst>
            <a:glow rad="177800">
              <a:schemeClr val="bg1">
                <a:lumMod val="8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7" name="椭圆 6">
            <a:extLst>
              <a:ext uri="{FF2B5EF4-FFF2-40B4-BE49-F238E27FC236}">
                <a16:creationId xmlns:a16="http://schemas.microsoft.com/office/drawing/2014/main" id="{B76D1A44-C206-5B49-CB45-F8D9B7530AA4}"/>
              </a:ext>
            </a:extLst>
          </p:cNvPr>
          <p:cNvSpPr/>
          <p:nvPr/>
        </p:nvSpPr>
        <p:spPr>
          <a:xfrm>
            <a:off x="10618419" y="2514737"/>
            <a:ext cx="421851" cy="421851"/>
          </a:xfrm>
          <a:prstGeom prst="ellipse">
            <a:avLst/>
          </a:prstGeom>
          <a:gradFill>
            <a:gsLst>
              <a:gs pos="0">
                <a:schemeClr val="accent5">
                  <a:lumMod val="20000"/>
                  <a:lumOff val="80000"/>
                </a:schemeClr>
              </a:gs>
              <a:gs pos="38000">
                <a:schemeClr val="accent5">
                  <a:lumMod val="60000"/>
                  <a:lumOff val="40000"/>
                </a:schemeClr>
              </a:gs>
              <a:gs pos="85000">
                <a:srgbClr val="4F9CE8"/>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20" name="文本框 19">
            <a:extLst>
              <a:ext uri="{FF2B5EF4-FFF2-40B4-BE49-F238E27FC236}">
                <a16:creationId xmlns:a16="http://schemas.microsoft.com/office/drawing/2014/main" id="{25E90F5E-2345-3868-A256-82FECE86648A}"/>
              </a:ext>
            </a:extLst>
          </p:cNvPr>
          <p:cNvSpPr txBox="1"/>
          <p:nvPr/>
        </p:nvSpPr>
        <p:spPr>
          <a:xfrm>
            <a:off x="1209006" y="2396190"/>
            <a:ext cx="1354455" cy="1932356"/>
          </a:xfrm>
          <a:custGeom>
            <a:avLst/>
            <a:gdLst/>
            <a:ahLst/>
            <a:cxnLst/>
            <a:rect l="l" t="t" r="r" b="b"/>
            <a:pathLst>
              <a:path w="1354455" h="1932356">
                <a:moveTo>
                  <a:pt x="677227" y="0"/>
                </a:moveTo>
                <a:cubicBezTo>
                  <a:pt x="899960" y="0"/>
                  <a:pt x="1068514" y="82020"/>
                  <a:pt x="1182891" y="246060"/>
                </a:cubicBezTo>
                <a:cubicBezTo>
                  <a:pt x="1297267" y="410099"/>
                  <a:pt x="1354455" y="650139"/>
                  <a:pt x="1354455" y="966178"/>
                </a:cubicBezTo>
                <a:cubicBezTo>
                  <a:pt x="1354455" y="1280713"/>
                  <a:pt x="1297267" y="1520376"/>
                  <a:pt x="1182891" y="1685168"/>
                </a:cubicBezTo>
                <a:cubicBezTo>
                  <a:pt x="1068514" y="1849960"/>
                  <a:pt x="899960" y="1932356"/>
                  <a:pt x="677227" y="1932356"/>
                </a:cubicBezTo>
                <a:cubicBezTo>
                  <a:pt x="454495" y="1932356"/>
                  <a:pt x="285940" y="1849960"/>
                  <a:pt x="171564" y="1685168"/>
                </a:cubicBezTo>
                <a:cubicBezTo>
                  <a:pt x="57188" y="1520376"/>
                  <a:pt x="0" y="1280713"/>
                  <a:pt x="0" y="966178"/>
                </a:cubicBezTo>
                <a:cubicBezTo>
                  <a:pt x="0" y="650139"/>
                  <a:pt x="57188" y="410099"/>
                  <a:pt x="171564" y="246060"/>
                </a:cubicBezTo>
                <a:cubicBezTo>
                  <a:pt x="285940" y="82020"/>
                  <a:pt x="454495" y="0"/>
                  <a:pt x="677227" y="0"/>
                </a:cubicBezTo>
                <a:close/>
                <a:moveTo>
                  <a:pt x="677227" y="275406"/>
                </a:moveTo>
                <a:cubicBezTo>
                  <a:pt x="556831" y="275406"/>
                  <a:pt x="469920" y="330713"/>
                  <a:pt x="416495" y="441327"/>
                </a:cubicBezTo>
                <a:cubicBezTo>
                  <a:pt x="363069" y="551941"/>
                  <a:pt x="336356" y="726891"/>
                  <a:pt x="336356" y="966178"/>
                </a:cubicBezTo>
                <a:cubicBezTo>
                  <a:pt x="336356" y="1205465"/>
                  <a:pt x="363069" y="1380416"/>
                  <a:pt x="416495" y="1491030"/>
                </a:cubicBezTo>
                <a:cubicBezTo>
                  <a:pt x="469920" y="1601643"/>
                  <a:pt x="556831" y="1656950"/>
                  <a:pt x="677227" y="1656950"/>
                </a:cubicBezTo>
                <a:cubicBezTo>
                  <a:pt x="797623" y="1656950"/>
                  <a:pt x="884534" y="1601643"/>
                  <a:pt x="937960" y="1491030"/>
                </a:cubicBezTo>
                <a:cubicBezTo>
                  <a:pt x="991386" y="1380416"/>
                  <a:pt x="1018098" y="1205465"/>
                  <a:pt x="1018098" y="966178"/>
                </a:cubicBezTo>
                <a:cubicBezTo>
                  <a:pt x="1018098" y="726891"/>
                  <a:pt x="991386" y="551941"/>
                  <a:pt x="937960" y="441327"/>
                </a:cubicBezTo>
                <a:cubicBezTo>
                  <a:pt x="884534" y="330713"/>
                  <a:pt x="797623" y="275406"/>
                  <a:pt x="677227" y="275406"/>
                </a:cubicBezTo>
                <a:close/>
              </a:path>
            </a:pathLst>
          </a:custGeom>
          <a:solidFill>
            <a:srgbClr val="0070C0"/>
          </a:solidFill>
          <a:ln>
            <a:noFill/>
          </a:ln>
          <a:effectLst>
            <a:reflection stA="32000" endPos="460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7800" dirty="0">
              <a:solidFill>
                <a:srgbClr val="4F9CE8"/>
              </a:solidFill>
              <a:latin typeface="思源黑体 CN Bold" panose="020B0800000000000000" pitchFamily="34" charset="-122"/>
              <a:ea typeface="思源黑体 CN Bold" panose="020B0800000000000000" pitchFamily="34" charset="-122"/>
            </a:endParaRPr>
          </a:p>
        </p:txBody>
      </p:sp>
      <p:sp>
        <p:nvSpPr>
          <p:cNvPr id="21" name="文本框 20">
            <a:extLst>
              <a:ext uri="{FF2B5EF4-FFF2-40B4-BE49-F238E27FC236}">
                <a16:creationId xmlns:a16="http://schemas.microsoft.com/office/drawing/2014/main" id="{8C34FFF8-C06A-E35C-99A5-03FDD7FC3E20}"/>
              </a:ext>
            </a:extLst>
          </p:cNvPr>
          <p:cNvSpPr txBox="1"/>
          <p:nvPr/>
        </p:nvSpPr>
        <p:spPr>
          <a:xfrm>
            <a:off x="2798965" y="2425538"/>
            <a:ext cx="724634" cy="1871405"/>
          </a:xfrm>
          <a:custGeom>
            <a:avLst/>
            <a:gdLst/>
            <a:ahLst/>
            <a:cxnLst/>
            <a:rect l="l" t="t" r="r" b="b"/>
            <a:pathLst>
              <a:path w="724634" h="1871405">
                <a:moveTo>
                  <a:pt x="476317" y="0"/>
                </a:moveTo>
                <a:lnTo>
                  <a:pt x="724634" y="0"/>
                </a:lnTo>
                <a:lnTo>
                  <a:pt x="722376" y="1871405"/>
                </a:lnTo>
                <a:lnTo>
                  <a:pt x="386020" y="1871405"/>
                </a:lnTo>
                <a:lnTo>
                  <a:pt x="386020" y="390534"/>
                </a:lnTo>
                <a:lnTo>
                  <a:pt x="0" y="614019"/>
                </a:lnTo>
                <a:lnTo>
                  <a:pt x="2258" y="277663"/>
                </a:lnTo>
                <a:lnTo>
                  <a:pt x="476317" y="0"/>
                </a:lnTo>
                <a:close/>
              </a:path>
            </a:pathLst>
          </a:custGeom>
          <a:solidFill>
            <a:srgbClr val="0070C0"/>
          </a:solidFill>
          <a:ln>
            <a:noFill/>
          </a:ln>
          <a:effectLst>
            <a:reflection stA="32000" endPos="460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7800" dirty="0">
              <a:solidFill>
                <a:srgbClr val="4F9CE8"/>
              </a:solidFill>
              <a:latin typeface="思源黑体 CN Bold" panose="020B0800000000000000" pitchFamily="34" charset="-122"/>
              <a:ea typeface="思源黑体 CN Bold" panose="020B0800000000000000" pitchFamily="34" charset="-122"/>
            </a:endParaRPr>
          </a:p>
        </p:txBody>
      </p:sp>
      <p:sp>
        <p:nvSpPr>
          <p:cNvPr id="22" name="矩形 21">
            <a:extLst>
              <a:ext uri="{FF2B5EF4-FFF2-40B4-BE49-F238E27FC236}">
                <a16:creationId xmlns:a16="http://schemas.microsoft.com/office/drawing/2014/main" id="{5FE10465-971A-659D-F1B9-9631F7F54C51}"/>
              </a:ext>
            </a:extLst>
          </p:cNvPr>
          <p:cNvSpPr/>
          <p:nvPr/>
        </p:nvSpPr>
        <p:spPr>
          <a:xfrm>
            <a:off x="3497985" y="4018598"/>
            <a:ext cx="7962178" cy="277178"/>
          </a:xfrm>
          <a:prstGeom prst="rect">
            <a:avLst/>
          </a:prstGeom>
          <a:gradFill flip="none" rotWithShape="1">
            <a:gsLst>
              <a:gs pos="0">
                <a:srgbClr val="0070C0"/>
              </a:gs>
              <a:gs pos="85000">
                <a:srgbClr val="0070C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23" name="文本框 22">
            <a:extLst>
              <a:ext uri="{FF2B5EF4-FFF2-40B4-BE49-F238E27FC236}">
                <a16:creationId xmlns:a16="http://schemas.microsoft.com/office/drawing/2014/main" id="{A7FB069C-3F1F-0021-09BB-0E97551C324C}"/>
              </a:ext>
            </a:extLst>
          </p:cNvPr>
          <p:cNvSpPr txBox="1"/>
          <p:nvPr/>
        </p:nvSpPr>
        <p:spPr>
          <a:xfrm>
            <a:off x="3701228" y="2337299"/>
            <a:ext cx="6375497" cy="1862048"/>
          </a:xfrm>
          <a:prstGeom prst="rect">
            <a:avLst/>
          </a:prstGeom>
          <a:noFill/>
        </p:spPr>
        <p:txBody>
          <a:bodyPr wrap="square" rtlCol="0">
            <a:spAutoFit/>
          </a:bodyPr>
          <a:lstStyle/>
          <a:p>
            <a:pPr algn="dist"/>
            <a:r>
              <a:rPr lang="zh-CN" altLang="en-US" sz="11500" dirty="0">
                <a:solidFill>
                  <a:srgbClr val="0070C0"/>
                </a:solidFill>
                <a:effectLst>
                  <a:outerShdw blurRad="50800" dist="38100" dir="2700000" algn="tl" rotWithShape="0">
                    <a:srgbClr val="1045B3">
                      <a:alpha val="40000"/>
                    </a:srgbClr>
                  </a:outerShdw>
                </a:effectLst>
                <a:latin typeface="思源黑体 CN Bold" panose="020B0800000000000000" pitchFamily="34" charset="-122"/>
                <a:ea typeface="思源黑体 CN Bold" panose="020B0800000000000000" pitchFamily="34" charset="-122"/>
              </a:rPr>
              <a:t>工作进度</a:t>
            </a:r>
          </a:p>
        </p:txBody>
      </p:sp>
      <p:sp>
        <p:nvSpPr>
          <p:cNvPr id="2" name="椭圆 1">
            <a:extLst>
              <a:ext uri="{FF2B5EF4-FFF2-40B4-BE49-F238E27FC236}">
                <a16:creationId xmlns:a16="http://schemas.microsoft.com/office/drawing/2014/main" id="{CD0AFD8A-2A67-687B-3464-25CB48B30E90}"/>
              </a:ext>
            </a:extLst>
          </p:cNvPr>
          <p:cNvSpPr/>
          <p:nvPr/>
        </p:nvSpPr>
        <p:spPr>
          <a:xfrm>
            <a:off x="10398051" y="2255520"/>
            <a:ext cx="220368" cy="220368"/>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5" name="椭圆 4">
            <a:extLst>
              <a:ext uri="{FF2B5EF4-FFF2-40B4-BE49-F238E27FC236}">
                <a16:creationId xmlns:a16="http://schemas.microsoft.com/office/drawing/2014/main" id="{AB9CE68C-05E7-D584-D311-C3755C32F5A6}"/>
              </a:ext>
            </a:extLst>
          </p:cNvPr>
          <p:cNvSpPr/>
          <p:nvPr/>
        </p:nvSpPr>
        <p:spPr>
          <a:xfrm>
            <a:off x="-533717" y="-907202"/>
            <a:ext cx="2863324" cy="2863324"/>
          </a:xfrm>
          <a:prstGeom prst="ellipse">
            <a:avLst/>
          </a:prstGeom>
          <a:gradFill>
            <a:gsLst>
              <a:gs pos="0">
                <a:schemeClr val="accent5">
                  <a:lumMod val="20000"/>
                  <a:lumOff val="80000"/>
                  <a:alpha val="75000"/>
                </a:schemeClr>
              </a:gs>
              <a:gs pos="98000">
                <a:srgbClr val="4F9CE8">
                  <a:alpha val="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8" name="椭圆 7">
            <a:extLst>
              <a:ext uri="{FF2B5EF4-FFF2-40B4-BE49-F238E27FC236}">
                <a16:creationId xmlns:a16="http://schemas.microsoft.com/office/drawing/2014/main" id="{FD3BA1C9-0057-F0F0-2819-A19F40D0FACD}"/>
              </a:ext>
            </a:extLst>
          </p:cNvPr>
          <p:cNvSpPr/>
          <p:nvPr/>
        </p:nvSpPr>
        <p:spPr>
          <a:xfrm>
            <a:off x="10076725" y="6325625"/>
            <a:ext cx="1573581" cy="1573581"/>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9" name="任意多边形: 形状 8">
            <a:extLst>
              <a:ext uri="{FF2B5EF4-FFF2-40B4-BE49-F238E27FC236}">
                <a16:creationId xmlns:a16="http://schemas.microsoft.com/office/drawing/2014/main" id="{E5BBF08D-30B8-D1AA-E7B2-B2A19681D07F}"/>
              </a:ext>
            </a:extLst>
          </p:cNvPr>
          <p:cNvSpPr/>
          <p:nvPr/>
        </p:nvSpPr>
        <p:spPr>
          <a:xfrm>
            <a:off x="9745591" y="-19593"/>
            <a:ext cx="2474805" cy="1244524"/>
          </a:xfrm>
          <a:custGeom>
            <a:avLst/>
            <a:gdLst>
              <a:gd name="connsiteX0" fmla="*/ 3148 w 3132205"/>
              <a:gd name="connsiteY0" fmla="*/ 0 h 1575116"/>
              <a:gd name="connsiteX1" fmla="*/ 3132205 w 3132205"/>
              <a:gd name="connsiteY1" fmla="*/ 0 h 1575116"/>
              <a:gd name="connsiteX2" fmla="*/ 3132205 w 3132205"/>
              <a:gd name="connsiteY2" fmla="*/ 1536603 h 1575116"/>
              <a:gd name="connsiteX3" fmla="*/ 3095023 w 3132205"/>
              <a:gd name="connsiteY3" fmla="*/ 1547428 h 1575116"/>
              <a:gd name="connsiteX4" fmla="*/ 2929005 w 3132205"/>
              <a:gd name="connsiteY4" fmla="*/ 1574800 h 1575116"/>
              <a:gd name="connsiteX5" fmla="*/ 2065405 w 3132205"/>
              <a:gd name="connsiteY5" fmla="*/ 774700 h 1575116"/>
              <a:gd name="connsiteX6" fmla="*/ 668405 w 3132205"/>
              <a:gd name="connsiteY6" fmla="*/ 673100 h 1575116"/>
              <a:gd name="connsiteX7" fmla="*/ 167 w 3132205"/>
              <a:gd name="connsiteY7" fmla="*/ 14387 h 157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205" h="1575116">
                <a:moveTo>
                  <a:pt x="3148" y="0"/>
                </a:moveTo>
                <a:lnTo>
                  <a:pt x="3132205" y="0"/>
                </a:lnTo>
                <a:lnTo>
                  <a:pt x="3132205" y="1536603"/>
                </a:lnTo>
                <a:lnTo>
                  <a:pt x="3095023" y="1547428"/>
                </a:lnTo>
                <a:cubicBezTo>
                  <a:pt x="3033086" y="1563192"/>
                  <a:pt x="2976895" y="1572684"/>
                  <a:pt x="2929005" y="1574800"/>
                </a:cubicBezTo>
                <a:cubicBezTo>
                  <a:pt x="2545888" y="1591733"/>
                  <a:pt x="2442172" y="924983"/>
                  <a:pt x="2065405" y="774700"/>
                </a:cubicBezTo>
                <a:cubicBezTo>
                  <a:pt x="1688638" y="624417"/>
                  <a:pt x="981672" y="836083"/>
                  <a:pt x="668405" y="673100"/>
                </a:cubicBezTo>
                <a:cubicBezTo>
                  <a:pt x="433455" y="550863"/>
                  <a:pt x="-9855" y="257175"/>
                  <a:pt x="167" y="1438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
        <p:nvSpPr>
          <p:cNvPr id="10" name="任意多边形: 形状 9">
            <a:extLst>
              <a:ext uri="{FF2B5EF4-FFF2-40B4-BE49-F238E27FC236}">
                <a16:creationId xmlns:a16="http://schemas.microsoft.com/office/drawing/2014/main" id="{80047F63-22AF-EA76-B5F0-7F7290A99C94}"/>
              </a:ext>
            </a:extLst>
          </p:cNvPr>
          <p:cNvSpPr/>
          <p:nvPr/>
        </p:nvSpPr>
        <p:spPr>
          <a:xfrm flipH="1" flipV="1">
            <a:off x="-28397" y="5918578"/>
            <a:ext cx="2358004" cy="962758"/>
          </a:xfrm>
          <a:custGeom>
            <a:avLst/>
            <a:gdLst>
              <a:gd name="connsiteX0" fmla="*/ 3148 w 3132205"/>
              <a:gd name="connsiteY0" fmla="*/ 0 h 1575116"/>
              <a:gd name="connsiteX1" fmla="*/ 3132205 w 3132205"/>
              <a:gd name="connsiteY1" fmla="*/ 0 h 1575116"/>
              <a:gd name="connsiteX2" fmla="*/ 3132205 w 3132205"/>
              <a:gd name="connsiteY2" fmla="*/ 1536603 h 1575116"/>
              <a:gd name="connsiteX3" fmla="*/ 3095023 w 3132205"/>
              <a:gd name="connsiteY3" fmla="*/ 1547428 h 1575116"/>
              <a:gd name="connsiteX4" fmla="*/ 2929005 w 3132205"/>
              <a:gd name="connsiteY4" fmla="*/ 1574800 h 1575116"/>
              <a:gd name="connsiteX5" fmla="*/ 2065405 w 3132205"/>
              <a:gd name="connsiteY5" fmla="*/ 774700 h 1575116"/>
              <a:gd name="connsiteX6" fmla="*/ 668405 w 3132205"/>
              <a:gd name="connsiteY6" fmla="*/ 673100 h 1575116"/>
              <a:gd name="connsiteX7" fmla="*/ 167 w 3132205"/>
              <a:gd name="connsiteY7" fmla="*/ 14387 h 157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205" h="1575116">
                <a:moveTo>
                  <a:pt x="3148" y="0"/>
                </a:moveTo>
                <a:lnTo>
                  <a:pt x="3132205" y="0"/>
                </a:lnTo>
                <a:lnTo>
                  <a:pt x="3132205" y="1536603"/>
                </a:lnTo>
                <a:lnTo>
                  <a:pt x="3095023" y="1547428"/>
                </a:lnTo>
                <a:cubicBezTo>
                  <a:pt x="3033086" y="1563192"/>
                  <a:pt x="2976895" y="1572684"/>
                  <a:pt x="2929005" y="1574800"/>
                </a:cubicBezTo>
                <a:cubicBezTo>
                  <a:pt x="2545888" y="1591733"/>
                  <a:pt x="2442172" y="924983"/>
                  <a:pt x="2065405" y="774700"/>
                </a:cubicBezTo>
                <a:cubicBezTo>
                  <a:pt x="1688638" y="624417"/>
                  <a:pt x="981672" y="836083"/>
                  <a:pt x="668405" y="673100"/>
                </a:cubicBezTo>
                <a:cubicBezTo>
                  <a:pt x="433455" y="550863"/>
                  <a:pt x="-9855" y="257175"/>
                  <a:pt x="167" y="1438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Tree>
    <p:extLst>
      <p:ext uri="{BB962C8B-B14F-4D97-AF65-F5344CB8AC3E}">
        <p14:creationId xmlns:p14="http://schemas.microsoft.com/office/powerpoint/2010/main" val="1384073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1585F-8074-345E-BC6E-BACC96D29011}"/>
              </a:ext>
            </a:extLst>
          </p:cNvPr>
          <p:cNvSpPr>
            <a:spLocks noGrp="1"/>
          </p:cNvSpPr>
          <p:nvPr>
            <p:ph type="title"/>
          </p:nvPr>
        </p:nvSpPr>
        <p:spPr/>
        <p:txBody>
          <a:bodyPr/>
          <a:lstStyle/>
          <a:p>
            <a:r>
              <a:rPr lang="zh-CN" altLang="en-US" dirty="0"/>
              <a:t>工作进度</a:t>
            </a:r>
          </a:p>
        </p:txBody>
      </p:sp>
      <p:sp>
        <p:nvSpPr>
          <p:cNvPr id="3" name="弧形 2">
            <a:extLst>
              <a:ext uri="{FF2B5EF4-FFF2-40B4-BE49-F238E27FC236}">
                <a16:creationId xmlns:a16="http://schemas.microsoft.com/office/drawing/2014/main" id="{63C0A5D4-547F-793E-0014-4610AB1F9E2E}"/>
              </a:ext>
            </a:extLst>
          </p:cNvPr>
          <p:cNvSpPr/>
          <p:nvPr>
            <p:custDataLst>
              <p:tags r:id="rId1"/>
            </p:custDataLst>
          </p:nvPr>
        </p:nvSpPr>
        <p:spPr>
          <a:xfrm>
            <a:off x="1003612" y="2987376"/>
            <a:ext cx="2015595" cy="2015595"/>
          </a:xfrm>
          <a:prstGeom prst="arc">
            <a:avLst>
              <a:gd name="adj1" fmla="val 11922210"/>
              <a:gd name="adj2" fmla="val 20728633"/>
            </a:avLst>
          </a:prstGeom>
          <a:ln>
            <a:solidFill>
              <a:srgbClr val="1F81E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思源黑体 CN Bold" panose="020B0800000000000000" pitchFamily="34" charset="-122"/>
              <a:ea typeface="思源黑体 CN Bold" panose="020B0800000000000000" pitchFamily="34" charset="-122"/>
            </a:endParaRPr>
          </a:p>
        </p:txBody>
      </p:sp>
      <p:sp>
        <p:nvSpPr>
          <p:cNvPr id="4" name="文本框 3">
            <a:extLst>
              <a:ext uri="{FF2B5EF4-FFF2-40B4-BE49-F238E27FC236}">
                <a16:creationId xmlns:a16="http://schemas.microsoft.com/office/drawing/2014/main" id="{4AB94045-D93F-B399-5F08-B6DBAC7C740F}"/>
              </a:ext>
            </a:extLst>
          </p:cNvPr>
          <p:cNvSpPr txBox="1"/>
          <p:nvPr>
            <p:custDataLst>
              <p:tags r:id="rId2"/>
            </p:custDataLst>
          </p:nvPr>
        </p:nvSpPr>
        <p:spPr>
          <a:xfrm>
            <a:off x="1370208" y="4836998"/>
            <a:ext cx="1282402" cy="307777"/>
          </a:xfrm>
          <a:prstGeom prst="rect">
            <a:avLst/>
          </a:prstGeom>
          <a:noFill/>
        </p:spPr>
        <p:txBody>
          <a:bodyPr wrap="none" lIns="0" tIns="0" rIns="0" bIns="0" rtlCol="0" anchor="t">
            <a:spAutoFit/>
          </a:bodyPr>
          <a:lstStyle/>
          <a:p>
            <a:pPr marL="0" marR="0" algn="ctr">
              <a:spcBef>
                <a:spcPts val="0"/>
              </a:spcBef>
              <a:spcAft>
                <a:spcPts val="0"/>
              </a:spcAft>
            </a:pPr>
            <a:r>
              <a:rPr lang="zh-CN" altLang="en-US" sz="2000" dirty="0">
                <a:solidFill>
                  <a:srgbClr val="1F81E2"/>
                </a:solidFill>
                <a:effectLst/>
                <a:latin typeface="思源黑体 CN Bold" panose="020B0800000000000000" pitchFamily="34" charset="-122"/>
                <a:ea typeface="思源黑体 CN Bold" panose="020B0800000000000000" pitchFamily="34" charset="-122"/>
              </a:rPr>
              <a:t>关键词标题</a:t>
            </a:r>
          </a:p>
        </p:txBody>
      </p:sp>
      <p:sp>
        <p:nvSpPr>
          <p:cNvPr id="5" name="文本框 4">
            <a:extLst>
              <a:ext uri="{FF2B5EF4-FFF2-40B4-BE49-F238E27FC236}">
                <a16:creationId xmlns:a16="http://schemas.microsoft.com/office/drawing/2014/main" id="{57D61657-66AE-4C09-369C-31D4DAE3EE6A}"/>
              </a:ext>
            </a:extLst>
          </p:cNvPr>
          <p:cNvSpPr txBox="1"/>
          <p:nvPr>
            <p:custDataLst>
              <p:tags r:id="rId3"/>
            </p:custDataLst>
          </p:nvPr>
        </p:nvSpPr>
        <p:spPr>
          <a:xfrm>
            <a:off x="1089207" y="5224016"/>
            <a:ext cx="1846496" cy="940001"/>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200" dirty="0">
                <a:solidFill>
                  <a:srgbClr val="000000"/>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grpSp>
        <p:nvGrpSpPr>
          <p:cNvPr id="6" name="组合 5">
            <a:extLst>
              <a:ext uri="{FF2B5EF4-FFF2-40B4-BE49-F238E27FC236}">
                <a16:creationId xmlns:a16="http://schemas.microsoft.com/office/drawing/2014/main" id="{08B8A226-2F2C-1155-8F1E-5B19F32BEC53}"/>
              </a:ext>
            </a:extLst>
          </p:cNvPr>
          <p:cNvGrpSpPr/>
          <p:nvPr/>
        </p:nvGrpSpPr>
        <p:grpSpPr>
          <a:xfrm>
            <a:off x="1450984" y="3434748"/>
            <a:ext cx="1120850" cy="1120850"/>
            <a:chOff x="1757261" y="3460873"/>
            <a:chExt cx="1120850" cy="1120850"/>
          </a:xfrm>
        </p:grpSpPr>
        <p:sp>
          <p:nvSpPr>
            <p:cNvPr id="7" name="椭圆 6">
              <a:extLst>
                <a:ext uri="{FF2B5EF4-FFF2-40B4-BE49-F238E27FC236}">
                  <a16:creationId xmlns:a16="http://schemas.microsoft.com/office/drawing/2014/main" id="{4E1D22B6-A360-B8EC-8EC8-A805D89785E2}"/>
                </a:ext>
              </a:extLst>
            </p:cNvPr>
            <p:cNvSpPr/>
            <p:nvPr>
              <p:custDataLst>
                <p:tags r:id="rId20"/>
              </p:custDataLst>
            </p:nvPr>
          </p:nvSpPr>
          <p:spPr>
            <a:xfrm>
              <a:off x="1757261" y="3460873"/>
              <a:ext cx="1120850" cy="1120850"/>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CN Bold" panose="020B0800000000000000" pitchFamily="34" charset="-122"/>
                <a:ea typeface="思源黑体 CN Bold" panose="020B0800000000000000" pitchFamily="34" charset="-122"/>
              </a:endParaRPr>
            </a:p>
          </p:txBody>
        </p:sp>
        <p:grpSp>
          <p:nvGrpSpPr>
            <p:cNvPr id="8" name="组合 7">
              <a:extLst>
                <a:ext uri="{FF2B5EF4-FFF2-40B4-BE49-F238E27FC236}">
                  <a16:creationId xmlns:a16="http://schemas.microsoft.com/office/drawing/2014/main" id="{215B0042-054E-9D24-1771-3D96809BAB32}"/>
                </a:ext>
              </a:extLst>
            </p:cNvPr>
            <p:cNvGrpSpPr/>
            <p:nvPr/>
          </p:nvGrpSpPr>
          <p:grpSpPr>
            <a:xfrm>
              <a:off x="2071998" y="3775748"/>
              <a:ext cx="491377" cy="491101"/>
              <a:chOff x="4478196" y="4269251"/>
              <a:chExt cx="491377" cy="491101"/>
            </a:xfrm>
            <a:solidFill>
              <a:schemeClr val="bg1"/>
            </a:solidFill>
          </p:grpSpPr>
          <p:sp>
            <p:nvSpPr>
              <p:cNvPr id="9" name="任意多边形: 形状 8">
                <a:extLst>
                  <a:ext uri="{FF2B5EF4-FFF2-40B4-BE49-F238E27FC236}">
                    <a16:creationId xmlns:a16="http://schemas.microsoft.com/office/drawing/2014/main" id="{EB60D063-EE5D-9D51-C2B8-2FF387B50C48}"/>
                  </a:ext>
                </a:extLst>
              </p:cNvPr>
              <p:cNvSpPr/>
              <p:nvPr/>
            </p:nvSpPr>
            <p:spPr>
              <a:xfrm>
                <a:off x="4577521" y="4368580"/>
                <a:ext cx="292653" cy="292653"/>
              </a:xfrm>
              <a:custGeom>
                <a:avLst/>
                <a:gdLst>
                  <a:gd name="connsiteX0" fmla="*/ -51 w 292653"/>
                  <a:gd name="connsiteY0" fmla="*/ 146264 h 292653"/>
                  <a:gd name="connsiteX1" fmla="*/ 146276 w 292653"/>
                  <a:gd name="connsiteY1" fmla="*/ 292590 h 292653"/>
                  <a:gd name="connsiteX2" fmla="*/ 292603 w 292653"/>
                  <a:gd name="connsiteY2" fmla="*/ 146264 h 292653"/>
                  <a:gd name="connsiteX3" fmla="*/ 146276 w 292653"/>
                  <a:gd name="connsiteY3" fmla="*/ -63 h 292653"/>
                  <a:gd name="connsiteX4" fmla="*/ -51 w 292653"/>
                  <a:gd name="connsiteY4" fmla="*/ 146264 h 292653"/>
                  <a:gd name="connsiteX5" fmla="*/ 248078 w 292653"/>
                  <a:gd name="connsiteY5" fmla="*/ 137372 h 292653"/>
                  <a:gd name="connsiteX6" fmla="*/ 155036 w 292653"/>
                  <a:gd name="connsiteY6" fmla="*/ 248258 h 292653"/>
                  <a:gd name="connsiteX7" fmla="*/ 44150 w 292653"/>
                  <a:gd name="connsiteY7" fmla="*/ 155210 h 292653"/>
                  <a:gd name="connsiteX8" fmla="*/ 137192 w 292653"/>
                  <a:gd name="connsiteY8" fmla="*/ 44331 h 292653"/>
                  <a:gd name="connsiteX9" fmla="*/ 137247 w 292653"/>
                  <a:gd name="connsiteY9" fmla="*/ 44324 h 292653"/>
                  <a:gd name="connsiteX10" fmla="*/ 248195 w 292653"/>
                  <a:gd name="connsiteY10" fmla="*/ 137138 h 292653"/>
                  <a:gd name="connsiteX11" fmla="*/ 248215 w 292653"/>
                  <a:gd name="connsiteY11" fmla="*/ 137372 h 29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653" h="292653">
                    <a:moveTo>
                      <a:pt x="-51" y="146264"/>
                    </a:moveTo>
                    <a:cubicBezTo>
                      <a:pt x="-51" y="227077"/>
                      <a:pt x="65462" y="292590"/>
                      <a:pt x="146276" y="292590"/>
                    </a:cubicBezTo>
                    <a:cubicBezTo>
                      <a:pt x="227090" y="292590"/>
                      <a:pt x="292603" y="227077"/>
                      <a:pt x="292603" y="146264"/>
                    </a:cubicBezTo>
                    <a:cubicBezTo>
                      <a:pt x="292603" y="65450"/>
                      <a:pt x="227090" y="-63"/>
                      <a:pt x="146276" y="-63"/>
                    </a:cubicBezTo>
                    <a:cubicBezTo>
                      <a:pt x="65510" y="54"/>
                      <a:pt x="66" y="65498"/>
                      <a:pt x="-51" y="146264"/>
                    </a:cubicBezTo>
                    <a:close/>
                    <a:moveTo>
                      <a:pt x="248078" y="137372"/>
                    </a:moveTo>
                    <a:cubicBezTo>
                      <a:pt x="253006" y="193684"/>
                      <a:pt x="211348" y="243330"/>
                      <a:pt x="155036" y="248258"/>
                    </a:cubicBezTo>
                    <a:cubicBezTo>
                      <a:pt x="98718" y="253180"/>
                      <a:pt x="49078" y="211528"/>
                      <a:pt x="44150" y="155210"/>
                    </a:cubicBezTo>
                    <a:cubicBezTo>
                      <a:pt x="39222" y="98898"/>
                      <a:pt x="80880" y="49252"/>
                      <a:pt x="137192" y="44331"/>
                    </a:cubicBezTo>
                    <a:cubicBezTo>
                      <a:pt x="137212" y="44324"/>
                      <a:pt x="137226" y="44324"/>
                      <a:pt x="137247" y="44324"/>
                    </a:cubicBezTo>
                    <a:cubicBezTo>
                      <a:pt x="193517" y="39320"/>
                      <a:pt x="243191" y="80875"/>
                      <a:pt x="248195" y="137138"/>
                    </a:cubicBezTo>
                    <a:cubicBezTo>
                      <a:pt x="248202" y="137214"/>
                      <a:pt x="248209" y="137296"/>
                      <a:pt x="248215" y="137372"/>
                    </a:cubicBez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10" name="任意多边形: 形状 9">
                <a:extLst>
                  <a:ext uri="{FF2B5EF4-FFF2-40B4-BE49-F238E27FC236}">
                    <a16:creationId xmlns:a16="http://schemas.microsoft.com/office/drawing/2014/main" id="{D7E81BD9-7451-BAE3-ED03-A4E06F48FC4B}"/>
                  </a:ext>
                </a:extLst>
              </p:cNvPr>
              <p:cNvSpPr/>
              <p:nvPr/>
            </p:nvSpPr>
            <p:spPr>
              <a:xfrm>
                <a:off x="4478196" y="4269251"/>
                <a:ext cx="491377" cy="491101"/>
              </a:xfrm>
              <a:custGeom>
                <a:avLst/>
                <a:gdLst>
                  <a:gd name="connsiteX0" fmla="*/ 446172 w 491377"/>
                  <a:gd name="connsiteY0" fmla="*/ 326442 h 491101"/>
                  <a:gd name="connsiteX1" fmla="*/ 470364 w 491377"/>
                  <a:gd name="connsiteY1" fmla="*/ 325545 h 491101"/>
                  <a:gd name="connsiteX2" fmla="*/ 483253 w 491377"/>
                  <a:gd name="connsiteY2" fmla="*/ 315207 h 491101"/>
                  <a:gd name="connsiteX3" fmla="*/ 491248 w 491377"/>
                  <a:gd name="connsiteY3" fmla="*/ 276954 h 491101"/>
                  <a:gd name="connsiteX4" fmla="*/ 483529 w 491377"/>
                  <a:gd name="connsiteY4" fmla="*/ 262342 h 491101"/>
                  <a:gd name="connsiteX5" fmla="*/ 461749 w 491377"/>
                  <a:gd name="connsiteY5" fmla="*/ 251727 h 491101"/>
                  <a:gd name="connsiteX6" fmla="*/ 452375 w 491377"/>
                  <a:gd name="connsiteY6" fmla="*/ 237047 h 491101"/>
                  <a:gd name="connsiteX7" fmla="*/ 451754 w 491377"/>
                  <a:gd name="connsiteY7" fmla="*/ 227604 h 491101"/>
                  <a:gd name="connsiteX8" fmla="*/ 451754 w 491377"/>
                  <a:gd name="connsiteY8" fmla="*/ 225329 h 491101"/>
                  <a:gd name="connsiteX9" fmla="*/ 459887 w 491377"/>
                  <a:gd name="connsiteY9" fmla="*/ 215335 h 491101"/>
                  <a:gd name="connsiteX10" fmla="*/ 480565 w 491377"/>
                  <a:gd name="connsiteY10" fmla="*/ 202377 h 491101"/>
                  <a:gd name="connsiteX11" fmla="*/ 486630 w 491377"/>
                  <a:gd name="connsiteY11" fmla="*/ 187007 h 491101"/>
                  <a:gd name="connsiteX12" fmla="*/ 474499 w 491377"/>
                  <a:gd name="connsiteY12" fmla="*/ 149857 h 491101"/>
                  <a:gd name="connsiteX13" fmla="*/ 460715 w 491377"/>
                  <a:gd name="connsiteY13" fmla="*/ 141103 h 491101"/>
                  <a:gd name="connsiteX14" fmla="*/ 436453 w 491377"/>
                  <a:gd name="connsiteY14" fmla="*/ 142826 h 491101"/>
                  <a:gd name="connsiteX15" fmla="*/ 421634 w 491377"/>
                  <a:gd name="connsiteY15" fmla="*/ 135934 h 491101"/>
                  <a:gd name="connsiteX16" fmla="*/ 416465 w 491377"/>
                  <a:gd name="connsiteY16" fmla="*/ 112224 h 491101"/>
                  <a:gd name="connsiteX17" fmla="*/ 427769 w 491377"/>
                  <a:gd name="connsiteY17" fmla="*/ 90788 h 491101"/>
                  <a:gd name="connsiteX18" fmla="*/ 425287 w 491377"/>
                  <a:gd name="connsiteY18" fmla="*/ 74453 h 491101"/>
                  <a:gd name="connsiteX19" fmla="*/ 396201 w 491377"/>
                  <a:gd name="connsiteY19" fmla="*/ 48400 h 491101"/>
                  <a:gd name="connsiteX20" fmla="*/ 379659 w 491377"/>
                  <a:gd name="connsiteY20" fmla="*/ 47779 h 491101"/>
                  <a:gd name="connsiteX21" fmla="*/ 359602 w 491377"/>
                  <a:gd name="connsiteY21" fmla="*/ 61564 h 491101"/>
                  <a:gd name="connsiteX22" fmla="*/ 343336 w 491377"/>
                  <a:gd name="connsiteY22" fmla="*/ 63081 h 491101"/>
                  <a:gd name="connsiteX23" fmla="*/ 327001 w 491377"/>
                  <a:gd name="connsiteY23" fmla="*/ 45091 h 491101"/>
                  <a:gd name="connsiteX24" fmla="*/ 326036 w 491377"/>
                  <a:gd name="connsiteY24" fmla="*/ 20899 h 491101"/>
                  <a:gd name="connsiteX25" fmla="*/ 315766 w 491377"/>
                  <a:gd name="connsiteY25" fmla="*/ 7941 h 491101"/>
                  <a:gd name="connsiteX26" fmla="*/ 277513 w 491377"/>
                  <a:gd name="connsiteY26" fmla="*/ 15 h 491101"/>
                  <a:gd name="connsiteX27" fmla="*/ 262901 w 491377"/>
                  <a:gd name="connsiteY27" fmla="*/ 7734 h 491101"/>
                  <a:gd name="connsiteX28" fmla="*/ 251804 w 491377"/>
                  <a:gd name="connsiteY28" fmla="*/ 29308 h 491101"/>
                  <a:gd name="connsiteX29" fmla="*/ 237054 w 491377"/>
                  <a:gd name="connsiteY29" fmla="*/ 38681 h 491101"/>
                  <a:gd name="connsiteX30" fmla="*/ 227680 w 491377"/>
                  <a:gd name="connsiteY30" fmla="*/ 39302 h 491101"/>
                  <a:gd name="connsiteX31" fmla="*/ 225337 w 491377"/>
                  <a:gd name="connsiteY31" fmla="*/ 39302 h 491101"/>
                  <a:gd name="connsiteX32" fmla="*/ 215412 w 491377"/>
                  <a:gd name="connsiteY32" fmla="*/ 31169 h 491101"/>
                  <a:gd name="connsiteX33" fmla="*/ 202454 w 491377"/>
                  <a:gd name="connsiteY33" fmla="*/ 10491 h 491101"/>
                  <a:gd name="connsiteX34" fmla="*/ 187084 w 491377"/>
                  <a:gd name="connsiteY34" fmla="*/ 4426 h 491101"/>
                  <a:gd name="connsiteX35" fmla="*/ 149865 w 491377"/>
                  <a:gd name="connsiteY35" fmla="*/ 16557 h 491101"/>
                  <a:gd name="connsiteX36" fmla="*/ 141111 w 491377"/>
                  <a:gd name="connsiteY36" fmla="*/ 30342 h 491101"/>
                  <a:gd name="connsiteX37" fmla="*/ 142834 w 491377"/>
                  <a:gd name="connsiteY37" fmla="*/ 54603 h 491101"/>
                  <a:gd name="connsiteX38" fmla="*/ 135942 w 491377"/>
                  <a:gd name="connsiteY38" fmla="*/ 69491 h 491101"/>
                  <a:gd name="connsiteX39" fmla="*/ 112232 w 491377"/>
                  <a:gd name="connsiteY39" fmla="*/ 74591 h 491101"/>
                  <a:gd name="connsiteX40" fmla="*/ 90865 w 491377"/>
                  <a:gd name="connsiteY40" fmla="*/ 63770 h 491101"/>
                  <a:gd name="connsiteX41" fmla="*/ 74530 w 491377"/>
                  <a:gd name="connsiteY41" fmla="*/ 66182 h 491101"/>
                  <a:gd name="connsiteX42" fmla="*/ 48476 w 491377"/>
                  <a:gd name="connsiteY42" fmla="*/ 95337 h 491101"/>
                  <a:gd name="connsiteX43" fmla="*/ 47856 w 491377"/>
                  <a:gd name="connsiteY43" fmla="*/ 111879 h 491101"/>
                  <a:gd name="connsiteX44" fmla="*/ 61641 w 491377"/>
                  <a:gd name="connsiteY44" fmla="*/ 131936 h 491101"/>
                  <a:gd name="connsiteX45" fmla="*/ 63089 w 491377"/>
                  <a:gd name="connsiteY45" fmla="*/ 148203 h 491101"/>
                  <a:gd name="connsiteX46" fmla="*/ 45099 w 491377"/>
                  <a:gd name="connsiteY46" fmla="*/ 164469 h 491101"/>
                  <a:gd name="connsiteX47" fmla="*/ 20906 w 491377"/>
                  <a:gd name="connsiteY47" fmla="*/ 165434 h 491101"/>
                  <a:gd name="connsiteX48" fmla="*/ 7949 w 491377"/>
                  <a:gd name="connsiteY48" fmla="*/ 175703 h 491101"/>
                  <a:gd name="connsiteX49" fmla="*/ 22 w 491377"/>
                  <a:gd name="connsiteY49" fmla="*/ 214025 h 491101"/>
                  <a:gd name="connsiteX50" fmla="*/ 7742 w 491377"/>
                  <a:gd name="connsiteY50" fmla="*/ 228637 h 491101"/>
                  <a:gd name="connsiteX51" fmla="*/ 29591 w 491377"/>
                  <a:gd name="connsiteY51" fmla="*/ 239183 h 491101"/>
                  <a:gd name="connsiteX52" fmla="*/ 38896 w 491377"/>
                  <a:gd name="connsiteY52" fmla="*/ 253864 h 491101"/>
                  <a:gd name="connsiteX53" fmla="*/ 39516 w 491377"/>
                  <a:gd name="connsiteY53" fmla="*/ 263307 h 491101"/>
                  <a:gd name="connsiteX54" fmla="*/ 39516 w 491377"/>
                  <a:gd name="connsiteY54" fmla="*/ 265650 h 491101"/>
                  <a:gd name="connsiteX55" fmla="*/ 31452 w 491377"/>
                  <a:gd name="connsiteY55" fmla="*/ 275575 h 491101"/>
                  <a:gd name="connsiteX56" fmla="*/ 10775 w 491377"/>
                  <a:gd name="connsiteY56" fmla="*/ 288533 h 491101"/>
                  <a:gd name="connsiteX57" fmla="*/ 4709 w 491377"/>
                  <a:gd name="connsiteY57" fmla="*/ 303903 h 491101"/>
                  <a:gd name="connsiteX58" fmla="*/ 16840 w 491377"/>
                  <a:gd name="connsiteY58" fmla="*/ 341054 h 491101"/>
                  <a:gd name="connsiteX59" fmla="*/ 30625 w 491377"/>
                  <a:gd name="connsiteY59" fmla="*/ 349876 h 491101"/>
                  <a:gd name="connsiteX60" fmla="*/ 54818 w 491377"/>
                  <a:gd name="connsiteY60" fmla="*/ 348084 h 491101"/>
                  <a:gd name="connsiteX61" fmla="*/ 69705 w 491377"/>
                  <a:gd name="connsiteY61" fmla="*/ 354976 h 491101"/>
                  <a:gd name="connsiteX62" fmla="*/ 74806 w 491377"/>
                  <a:gd name="connsiteY62" fmla="*/ 378687 h 491101"/>
                  <a:gd name="connsiteX63" fmla="*/ 63571 w 491377"/>
                  <a:gd name="connsiteY63" fmla="*/ 400122 h 491101"/>
                  <a:gd name="connsiteX64" fmla="*/ 65983 w 491377"/>
                  <a:gd name="connsiteY64" fmla="*/ 416457 h 491101"/>
                  <a:gd name="connsiteX65" fmla="*/ 95138 w 491377"/>
                  <a:gd name="connsiteY65" fmla="*/ 442580 h 491101"/>
                  <a:gd name="connsiteX66" fmla="*/ 111680 w 491377"/>
                  <a:gd name="connsiteY66" fmla="*/ 443131 h 491101"/>
                  <a:gd name="connsiteX67" fmla="*/ 131737 w 491377"/>
                  <a:gd name="connsiteY67" fmla="*/ 429346 h 491101"/>
                  <a:gd name="connsiteX68" fmla="*/ 148004 w 491377"/>
                  <a:gd name="connsiteY68" fmla="*/ 427830 h 491101"/>
                  <a:gd name="connsiteX69" fmla="*/ 164270 w 491377"/>
                  <a:gd name="connsiteY69" fmla="*/ 445888 h 491101"/>
                  <a:gd name="connsiteX70" fmla="*/ 165235 w 491377"/>
                  <a:gd name="connsiteY70" fmla="*/ 470081 h 491101"/>
                  <a:gd name="connsiteX71" fmla="*/ 175505 w 491377"/>
                  <a:gd name="connsiteY71" fmla="*/ 483039 h 491101"/>
                  <a:gd name="connsiteX72" fmla="*/ 213827 w 491377"/>
                  <a:gd name="connsiteY72" fmla="*/ 490965 h 491101"/>
                  <a:gd name="connsiteX73" fmla="*/ 228439 w 491377"/>
                  <a:gd name="connsiteY73" fmla="*/ 483245 h 491101"/>
                  <a:gd name="connsiteX74" fmla="*/ 238984 w 491377"/>
                  <a:gd name="connsiteY74" fmla="*/ 461396 h 491101"/>
                  <a:gd name="connsiteX75" fmla="*/ 253734 w 491377"/>
                  <a:gd name="connsiteY75" fmla="*/ 452022 h 491101"/>
                  <a:gd name="connsiteX76" fmla="*/ 263177 w 491377"/>
                  <a:gd name="connsiteY76" fmla="*/ 451471 h 491101"/>
                  <a:gd name="connsiteX77" fmla="*/ 265451 w 491377"/>
                  <a:gd name="connsiteY77" fmla="*/ 451471 h 491101"/>
                  <a:gd name="connsiteX78" fmla="*/ 275376 w 491377"/>
                  <a:gd name="connsiteY78" fmla="*/ 459535 h 491101"/>
                  <a:gd name="connsiteX79" fmla="*/ 288334 w 491377"/>
                  <a:gd name="connsiteY79" fmla="*/ 480212 h 491101"/>
                  <a:gd name="connsiteX80" fmla="*/ 303704 w 491377"/>
                  <a:gd name="connsiteY80" fmla="*/ 486278 h 491101"/>
                  <a:gd name="connsiteX81" fmla="*/ 340924 w 491377"/>
                  <a:gd name="connsiteY81" fmla="*/ 474147 h 491101"/>
                  <a:gd name="connsiteX82" fmla="*/ 349677 w 491377"/>
                  <a:gd name="connsiteY82" fmla="*/ 460362 h 491101"/>
                  <a:gd name="connsiteX83" fmla="*/ 347954 w 491377"/>
                  <a:gd name="connsiteY83" fmla="*/ 436101 h 491101"/>
                  <a:gd name="connsiteX84" fmla="*/ 354846 w 491377"/>
                  <a:gd name="connsiteY84" fmla="*/ 421282 h 491101"/>
                  <a:gd name="connsiteX85" fmla="*/ 378556 w 491377"/>
                  <a:gd name="connsiteY85" fmla="*/ 416113 h 491101"/>
                  <a:gd name="connsiteX86" fmla="*/ 399992 w 491377"/>
                  <a:gd name="connsiteY86" fmla="*/ 427416 h 491101"/>
                  <a:gd name="connsiteX87" fmla="*/ 416327 w 491377"/>
                  <a:gd name="connsiteY87" fmla="*/ 424935 h 491101"/>
                  <a:gd name="connsiteX88" fmla="*/ 442381 w 491377"/>
                  <a:gd name="connsiteY88" fmla="*/ 395780 h 491101"/>
                  <a:gd name="connsiteX89" fmla="*/ 443001 w 491377"/>
                  <a:gd name="connsiteY89" fmla="*/ 379307 h 491101"/>
                  <a:gd name="connsiteX90" fmla="*/ 429216 w 491377"/>
                  <a:gd name="connsiteY90" fmla="*/ 359181 h 491101"/>
                  <a:gd name="connsiteX91" fmla="*/ 427769 w 491377"/>
                  <a:gd name="connsiteY91" fmla="*/ 342984 h 491101"/>
                  <a:gd name="connsiteX92" fmla="*/ 446172 w 491377"/>
                  <a:gd name="connsiteY92" fmla="*/ 326442 h 491101"/>
                  <a:gd name="connsiteX93" fmla="*/ 245601 w 491377"/>
                  <a:gd name="connsiteY93" fmla="*/ 412322 h 491101"/>
                  <a:gd name="connsiteX94" fmla="*/ 78872 w 491377"/>
                  <a:gd name="connsiteY94" fmla="*/ 245593 h 491101"/>
                  <a:gd name="connsiteX95" fmla="*/ 245601 w 491377"/>
                  <a:gd name="connsiteY95" fmla="*/ 78864 h 491101"/>
                  <a:gd name="connsiteX96" fmla="*/ 412330 w 491377"/>
                  <a:gd name="connsiteY96" fmla="*/ 245593 h 491101"/>
                  <a:gd name="connsiteX97" fmla="*/ 245601 w 491377"/>
                  <a:gd name="connsiteY97" fmla="*/ 412322 h 49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91377" h="491101">
                    <a:moveTo>
                      <a:pt x="446172" y="326442"/>
                    </a:moveTo>
                    <a:lnTo>
                      <a:pt x="470364" y="325545"/>
                    </a:lnTo>
                    <a:cubicBezTo>
                      <a:pt x="476347" y="325001"/>
                      <a:pt x="481426" y="320928"/>
                      <a:pt x="483253" y="315207"/>
                    </a:cubicBezTo>
                    <a:lnTo>
                      <a:pt x="491248" y="276954"/>
                    </a:lnTo>
                    <a:cubicBezTo>
                      <a:pt x="491862" y="270971"/>
                      <a:pt x="488815" y="265209"/>
                      <a:pt x="483529" y="262342"/>
                    </a:cubicBezTo>
                    <a:lnTo>
                      <a:pt x="461749" y="251727"/>
                    </a:lnTo>
                    <a:cubicBezTo>
                      <a:pt x="456303" y="248771"/>
                      <a:pt x="452761" y="243229"/>
                      <a:pt x="452375" y="237047"/>
                    </a:cubicBezTo>
                    <a:cubicBezTo>
                      <a:pt x="452375" y="237047"/>
                      <a:pt x="452375" y="234220"/>
                      <a:pt x="451754" y="227604"/>
                    </a:cubicBezTo>
                    <a:lnTo>
                      <a:pt x="451754" y="225329"/>
                    </a:lnTo>
                    <a:cubicBezTo>
                      <a:pt x="451754" y="222848"/>
                      <a:pt x="455063" y="218437"/>
                      <a:pt x="459887" y="215335"/>
                    </a:cubicBezTo>
                    <a:lnTo>
                      <a:pt x="480565" y="202377"/>
                    </a:lnTo>
                    <a:cubicBezTo>
                      <a:pt x="485507" y="198952"/>
                      <a:pt x="487899" y="192886"/>
                      <a:pt x="486630" y="187007"/>
                    </a:cubicBezTo>
                    <a:lnTo>
                      <a:pt x="474499" y="149857"/>
                    </a:lnTo>
                    <a:cubicBezTo>
                      <a:pt x="472073" y="144439"/>
                      <a:pt x="466649" y="141000"/>
                      <a:pt x="460715" y="141103"/>
                    </a:cubicBezTo>
                    <a:lnTo>
                      <a:pt x="436453" y="142826"/>
                    </a:lnTo>
                    <a:cubicBezTo>
                      <a:pt x="430670" y="143157"/>
                      <a:pt x="425108" y="140566"/>
                      <a:pt x="421634" y="135934"/>
                    </a:cubicBezTo>
                    <a:cubicBezTo>
                      <a:pt x="419084" y="131729"/>
                      <a:pt x="413846" y="117186"/>
                      <a:pt x="416465" y="112224"/>
                    </a:cubicBezTo>
                    <a:lnTo>
                      <a:pt x="427769" y="90788"/>
                    </a:lnTo>
                    <a:cubicBezTo>
                      <a:pt x="430319" y="85343"/>
                      <a:pt x="429340" y="78899"/>
                      <a:pt x="425287" y="74453"/>
                    </a:cubicBezTo>
                    <a:lnTo>
                      <a:pt x="396201" y="48400"/>
                    </a:lnTo>
                    <a:cubicBezTo>
                      <a:pt x="391321" y="44864"/>
                      <a:pt x="384787" y="44616"/>
                      <a:pt x="379659" y="47779"/>
                    </a:cubicBezTo>
                    <a:lnTo>
                      <a:pt x="359602" y="61564"/>
                    </a:lnTo>
                    <a:cubicBezTo>
                      <a:pt x="354777" y="64762"/>
                      <a:pt x="348671" y="65328"/>
                      <a:pt x="343336" y="63081"/>
                    </a:cubicBezTo>
                    <a:cubicBezTo>
                      <a:pt x="339063" y="60737"/>
                      <a:pt x="327277" y="50743"/>
                      <a:pt x="327001" y="45091"/>
                    </a:cubicBezTo>
                    <a:lnTo>
                      <a:pt x="326036" y="20899"/>
                    </a:lnTo>
                    <a:cubicBezTo>
                      <a:pt x="325547" y="14902"/>
                      <a:pt x="321494" y="9788"/>
                      <a:pt x="315766" y="7941"/>
                    </a:cubicBezTo>
                    <a:lnTo>
                      <a:pt x="277513" y="15"/>
                    </a:lnTo>
                    <a:cubicBezTo>
                      <a:pt x="271530" y="-599"/>
                      <a:pt x="265768" y="2448"/>
                      <a:pt x="262901" y="7734"/>
                    </a:cubicBezTo>
                    <a:lnTo>
                      <a:pt x="251804" y="29308"/>
                    </a:lnTo>
                    <a:cubicBezTo>
                      <a:pt x="248799" y="34732"/>
                      <a:pt x="243244" y="38261"/>
                      <a:pt x="237054" y="38681"/>
                    </a:cubicBezTo>
                    <a:cubicBezTo>
                      <a:pt x="237054" y="38681"/>
                      <a:pt x="234228" y="38681"/>
                      <a:pt x="227680" y="39302"/>
                    </a:cubicBezTo>
                    <a:lnTo>
                      <a:pt x="225337" y="39302"/>
                    </a:lnTo>
                    <a:cubicBezTo>
                      <a:pt x="222856" y="39302"/>
                      <a:pt x="218445" y="35925"/>
                      <a:pt x="215412" y="31169"/>
                    </a:cubicBezTo>
                    <a:lnTo>
                      <a:pt x="202454" y="10491"/>
                    </a:lnTo>
                    <a:cubicBezTo>
                      <a:pt x="199001" y="5584"/>
                      <a:pt x="192956" y="3199"/>
                      <a:pt x="187084" y="4426"/>
                    </a:cubicBezTo>
                    <a:lnTo>
                      <a:pt x="149865" y="16557"/>
                    </a:lnTo>
                    <a:cubicBezTo>
                      <a:pt x="144475" y="19010"/>
                      <a:pt x="141042" y="24421"/>
                      <a:pt x="141111" y="30342"/>
                    </a:cubicBezTo>
                    <a:lnTo>
                      <a:pt x="142834" y="54603"/>
                    </a:lnTo>
                    <a:cubicBezTo>
                      <a:pt x="143186" y="60407"/>
                      <a:pt x="140594" y="66003"/>
                      <a:pt x="135942" y="69491"/>
                    </a:cubicBezTo>
                    <a:cubicBezTo>
                      <a:pt x="131806" y="72041"/>
                      <a:pt x="117263" y="77279"/>
                      <a:pt x="112232" y="74591"/>
                    </a:cubicBezTo>
                    <a:lnTo>
                      <a:pt x="90865" y="63770"/>
                    </a:lnTo>
                    <a:cubicBezTo>
                      <a:pt x="85427" y="61220"/>
                      <a:pt x="78996" y="62171"/>
                      <a:pt x="74530" y="66182"/>
                    </a:cubicBezTo>
                    <a:lnTo>
                      <a:pt x="48476" y="95337"/>
                    </a:lnTo>
                    <a:cubicBezTo>
                      <a:pt x="44941" y="100217"/>
                      <a:pt x="44693" y="106751"/>
                      <a:pt x="47856" y="111879"/>
                    </a:cubicBezTo>
                    <a:lnTo>
                      <a:pt x="61641" y="131936"/>
                    </a:lnTo>
                    <a:cubicBezTo>
                      <a:pt x="64812" y="136775"/>
                      <a:pt x="65356" y="142882"/>
                      <a:pt x="63089" y="148203"/>
                    </a:cubicBezTo>
                    <a:cubicBezTo>
                      <a:pt x="60745" y="152407"/>
                      <a:pt x="50751" y="164262"/>
                      <a:pt x="45099" y="164469"/>
                    </a:cubicBezTo>
                    <a:lnTo>
                      <a:pt x="20906" y="165434"/>
                    </a:lnTo>
                    <a:cubicBezTo>
                      <a:pt x="14910" y="165923"/>
                      <a:pt x="9796" y="169976"/>
                      <a:pt x="7949" y="175703"/>
                    </a:cubicBezTo>
                    <a:lnTo>
                      <a:pt x="22" y="214025"/>
                    </a:lnTo>
                    <a:cubicBezTo>
                      <a:pt x="-570" y="220001"/>
                      <a:pt x="2469" y="225757"/>
                      <a:pt x="7742" y="228637"/>
                    </a:cubicBezTo>
                    <a:lnTo>
                      <a:pt x="29591" y="239183"/>
                    </a:lnTo>
                    <a:cubicBezTo>
                      <a:pt x="34960" y="242202"/>
                      <a:pt x="38462" y="247716"/>
                      <a:pt x="38896" y="253864"/>
                    </a:cubicBezTo>
                    <a:cubicBezTo>
                      <a:pt x="38896" y="253864"/>
                      <a:pt x="38896" y="256759"/>
                      <a:pt x="39516" y="263307"/>
                    </a:cubicBezTo>
                    <a:lnTo>
                      <a:pt x="39516" y="265650"/>
                    </a:lnTo>
                    <a:cubicBezTo>
                      <a:pt x="39861" y="268132"/>
                      <a:pt x="36208" y="272542"/>
                      <a:pt x="31452" y="275575"/>
                    </a:cubicBezTo>
                    <a:lnTo>
                      <a:pt x="10775" y="288533"/>
                    </a:lnTo>
                    <a:cubicBezTo>
                      <a:pt x="5819" y="291952"/>
                      <a:pt x="3420" y="298024"/>
                      <a:pt x="4709" y="303903"/>
                    </a:cubicBezTo>
                    <a:lnTo>
                      <a:pt x="16840" y="341054"/>
                    </a:lnTo>
                    <a:cubicBezTo>
                      <a:pt x="19259" y="346485"/>
                      <a:pt x="24684" y="349952"/>
                      <a:pt x="30625" y="349876"/>
                    </a:cubicBezTo>
                    <a:lnTo>
                      <a:pt x="54818" y="348084"/>
                    </a:lnTo>
                    <a:cubicBezTo>
                      <a:pt x="60621" y="347760"/>
                      <a:pt x="66204" y="350345"/>
                      <a:pt x="69705" y="354976"/>
                    </a:cubicBezTo>
                    <a:cubicBezTo>
                      <a:pt x="72255" y="359181"/>
                      <a:pt x="77425" y="373724"/>
                      <a:pt x="74806" y="378687"/>
                    </a:cubicBezTo>
                    <a:lnTo>
                      <a:pt x="63571" y="400122"/>
                    </a:lnTo>
                    <a:cubicBezTo>
                      <a:pt x="61021" y="405560"/>
                      <a:pt x="61972" y="411991"/>
                      <a:pt x="65983" y="416457"/>
                    </a:cubicBezTo>
                    <a:lnTo>
                      <a:pt x="95138" y="442580"/>
                    </a:lnTo>
                    <a:cubicBezTo>
                      <a:pt x="100046" y="446061"/>
                      <a:pt x="106552" y="446274"/>
                      <a:pt x="111680" y="443131"/>
                    </a:cubicBezTo>
                    <a:lnTo>
                      <a:pt x="131737" y="429346"/>
                    </a:lnTo>
                    <a:cubicBezTo>
                      <a:pt x="136562" y="426148"/>
                      <a:pt x="142669" y="425583"/>
                      <a:pt x="148004" y="427830"/>
                    </a:cubicBezTo>
                    <a:cubicBezTo>
                      <a:pt x="152277" y="430173"/>
                      <a:pt x="164063" y="440236"/>
                      <a:pt x="164270" y="445888"/>
                    </a:cubicBezTo>
                    <a:lnTo>
                      <a:pt x="165235" y="470081"/>
                    </a:lnTo>
                    <a:cubicBezTo>
                      <a:pt x="165779" y="476056"/>
                      <a:pt x="169811" y="481143"/>
                      <a:pt x="175505" y="483039"/>
                    </a:cubicBezTo>
                    <a:lnTo>
                      <a:pt x="213827" y="490965"/>
                    </a:lnTo>
                    <a:cubicBezTo>
                      <a:pt x="219809" y="491557"/>
                      <a:pt x="225558" y="488518"/>
                      <a:pt x="228439" y="483245"/>
                    </a:cubicBezTo>
                    <a:lnTo>
                      <a:pt x="238984" y="461396"/>
                    </a:lnTo>
                    <a:cubicBezTo>
                      <a:pt x="242030" y="456006"/>
                      <a:pt x="247558" y="452491"/>
                      <a:pt x="253734" y="452022"/>
                    </a:cubicBezTo>
                    <a:cubicBezTo>
                      <a:pt x="253734" y="452022"/>
                      <a:pt x="256560" y="452022"/>
                      <a:pt x="263177" y="451471"/>
                    </a:cubicBezTo>
                    <a:lnTo>
                      <a:pt x="265451" y="451471"/>
                    </a:lnTo>
                    <a:cubicBezTo>
                      <a:pt x="267933" y="451471"/>
                      <a:pt x="272344" y="454779"/>
                      <a:pt x="275376" y="459535"/>
                    </a:cubicBezTo>
                    <a:lnTo>
                      <a:pt x="288334" y="480212"/>
                    </a:lnTo>
                    <a:cubicBezTo>
                      <a:pt x="291753" y="485168"/>
                      <a:pt x="297825" y="487567"/>
                      <a:pt x="303704" y="486278"/>
                    </a:cubicBezTo>
                    <a:lnTo>
                      <a:pt x="340924" y="474147"/>
                    </a:lnTo>
                    <a:cubicBezTo>
                      <a:pt x="346341" y="471721"/>
                      <a:pt x="349781" y="466297"/>
                      <a:pt x="349677" y="460362"/>
                    </a:cubicBezTo>
                    <a:lnTo>
                      <a:pt x="347954" y="436101"/>
                    </a:lnTo>
                    <a:cubicBezTo>
                      <a:pt x="347616" y="430318"/>
                      <a:pt x="350201" y="424749"/>
                      <a:pt x="354846" y="421282"/>
                    </a:cubicBezTo>
                    <a:cubicBezTo>
                      <a:pt x="358982" y="418732"/>
                      <a:pt x="373525" y="413493"/>
                      <a:pt x="378556" y="416113"/>
                    </a:cubicBezTo>
                    <a:lnTo>
                      <a:pt x="399992" y="427416"/>
                    </a:lnTo>
                    <a:cubicBezTo>
                      <a:pt x="405437" y="429966"/>
                      <a:pt x="411881" y="428988"/>
                      <a:pt x="416327" y="424935"/>
                    </a:cubicBezTo>
                    <a:lnTo>
                      <a:pt x="442381" y="395780"/>
                    </a:lnTo>
                    <a:cubicBezTo>
                      <a:pt x="445903" y="390921"/>
                      <a:pt x="446151" y="384414"/>
                      <a:pt x="443001" y="379307"/>
                    </a:cubicBezTo>
                    <a:lnTo>
                      <a:pt x="429216" y="359181"/>
                    </a:lnTo>
                    <a:cubicBezTo>
                      <a:pt x="426080" y="354356"/>
                      <a:pt x="425536" y="348291"/>
                      <a:pt x="427769" y="342984"/>
                    </a:cubicBezTo>
                    <a:cubicBezTo>
                      <a:pt x="430595" y="338503"/>
                      <a:pt x="440589" y="326649"/>
                      <a:pt x="446172" y="326442"/>
                    </a:cubicBezTo>
                    <a:close/>
                    <a:moveTo>
                      <a:pt x="245601" y="412322"/>
                    </a:moveTo>
                    <a:cubicBezTo>
                      <a:pt x="153518" y="412322"/>
                      <a:pt x="78872" y="337676"/>
                      <a:pt x="78872" y="245593"/>
                    </a:cubicBezTo>
                    <a:cubicBezTo>
                      <a:pt x="78872" y="153510"/>
                      <a:pt x="153518" y="78864"/>
                      <a:pt x="245601" y="78864"/>
                    </a:cubicBezTo>
                    <a:cubicBezTo>
                      <a:pt x="337684" y="78864"/>
                      <a:pt x="412330" y="153510"/>
                      <a:pt x="412330" y="245593"/>
                    </a:cubicBezTo>
                    <a:cubicBezTo>
                      <a:pt x="412212" y="337628"/>
                      <a:pt x="337636" y="412204"/>
                      <a:pt x="245601" y="412322"/>
                    </a:cubicBez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grpSp>
      </p:grpSp>
      <p:sp>
        <p:nvSpPr>
          <p:cNvPr id="11" name="文本框 10">
            <a:extLst>
              <a:ext uri="{FF2B5EF4-FFF2-40B4-BE49-F238E27FC236}">
                <a16:creationId xmlns:a16="http://schemas.microsoft.com/office/drawing/2014/main" id="{BED2C74A-84CD-BFE5-6F94-B7CE233B4EB1}"/>
              </a:ext>
            </a:extLst>
          </p:cNvPr>
          <p:cNvSpPr txBox="1"/>
          <p:nvPr>
            <p:custDataLst>
              <p:tags r:id="rId4"/>
            </p:custDataLst>
          </p:nvPr>
        </p:nvSpPr>
        <p:spPr>
          <a:xfrm>
            <a:off x="5454800" y="4836998"/>
            <a:ext cx="1282402" cy="307777"/>
          </a:xfrm>
          <a:prstGeom prst="rect">
            <a:avLst/>
          </a:prstGeom>
          <a:noFill/>
        </p:spPr>
        <p:txBody>
          <a:bodyPr wrap="none" lIns="0" tIns="0" rIns="0" bIns="0" rtlCol="0" anchor="t">
            <a:spAutoFit/>
          </a:bodyPr>
          <a:lstStyle/>
          <a:p>
            <a:pPr marL="0" marR="0" algn="ctr">
              <a:spcBef>
                <a:spcPts val="0"/>
              </a:spcBef>
              <a:spcAft>
                <a:spcPts val="0"/>
              </a:spcAft>
            </a:pPr>
            <a:r>
              <a:rPr lang="zh-CN" altLang="en-US" sz="2000" dirty="0">
                <a:solidFill>
                  <a:srgbClr val="1F81E2"/>
                </a:solidFill>
                <a:effectLst/>
                <a:latin typeface="思源黑体 CN Bold" panose="020B0800000000000000" pitchFamily="34" charset="-122"/>
                <a:ea typeface="思源黑体 CN Bold" panose="020B0800000000000000" pitchFamily="34" charset="-122"/>
              </a:rPr>
              <a:t>关键词标题</a:t>
            </a:r>
          </a:p>
        </p:txBody>
      </p:sp>
      <p:sp>
        <p:nvSpPr>
          <p:cNvPr id="12" name="文本框 11">
            <a:extLst>
              <a:ext uri="{FF2B5EF4-FFF2-40B4-BE49-F238E27FC236}">
                <a16:creationId xmlns:a16="http://schemas.microsoft.com/office/drawing/2014/main" id="{F642F24C-5D00-D5E6-0885-4EA9D216AE00}"/>
              </a:ext>
            </a:extLst>
          </p:cNvPr>
          <p:cNvSpPr txBox="1"/>
          <p:nvPr>
            <p:custDataLst>
              <p:tags r:id="rId5"/>
            </p:custDataLst>
          </p:nvPr>
        </p:nvSpPr>
        <p:spPr>
          <a:xfrm>
            <a:off x="5204736" y="5224016"/>
            <a:ext cx="1842562" cy="940001"/>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200" dirty="0">
                <a:solidFill>
                  <a:srgbClr val="000000"/>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grpSp>
        <p:nvGrpSpPr>
          <p:cNvPr id="13" name="组合 12">
            <a:extLst>
              <a:ext uri="{FF2B5EF4-FFF2-40B4-BE49-F238E27FC236}">
                <a16:creationId xmlns:a16="http://schemas.microsoft.com/office/drawing/2014/main" id="{590C0CA2-DE40-2837-D020-E526CB93C519}"/>
              </a:ext>
            </a:extLst>
          </p:cNvPr>
          <p:cNvGrpSpPr/>
          <p:nvPr/>
        </p:nvGrpSpPr>
        <p:grpSpPr>
          <a:xfrm>
            <a:off x="5088204" y="2987376"/>
            <a:ext cx="2015595" cy="2015595"/>
            <a:chOff x="6189864" y="2987376"/>
            <a:chExt cx="2015595" cy="2015595"/>
          </a:xfrm>
        </p:grpSpPr>
        <p:grpSp>
          <p:nvGrpSpPr>
            <p:cNvPr id="14" name="组合 13">
              <a:extLst>
                <a:ext uri="{FF2B5EF4-FFF2-40B4-BE49-F238E27FC236}">
                  <a16:creationId xmlns:a16="http://schemas.microsoft.com/office/drawing/2014/main" id="{3D851B10-3D19-94DC-4B75-0BE556B8362B}"/>
                </a:ext>
              </a:extLst>
            </p:cNvPr>
            <p:cNvGrpSpPr/>
            <p:nvPr/>
          </p:nvGrpSpPr>
          <p:grpSpPr>
            <a:xfrm>
              <a:off x="6637236" y="3434748"/>
              <a:ext cx="1120850" cy="1120850"/>
              <a:chOff x="6644904" y="3460873"/>
              <a:chExt cx="1120850" cy="1120850"/>
            </a:xfrm>
          </p:grpSpPr>
          <p:sp>
            <p:nvSpPr>
              <p:cNvPr id="16" name="椭圆 15">
                <a:extLst>
                  <a:ext uri="{FF2B5EF4-FFF2-40B4-BE49-F238E27FC236}">
                    <a16:creationId xmlns:a16="http://schemas.microsoft.com/office/drawing/2014/main" id="{F33817D4-A447-B6F3-283D-F937C11F28ED}"/>
                  </a:ext>
                </a:extLst>
              </p:cNvPr>
              <p:cNvSpPr/>
              <p:nvPr>
                <p:custDataLst>
                  <p:tags r:id="rId19"/>
                </p:custDataLst>
              </p:nvPr>
            </p:nvSpPr>
            <p:spPr>
              <a:xfrm>
                <a:off x="6644904" y="3460873"/>
                <a:ext cx="1120850" cy="1120850"/>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思源黑体 CN Bold" panose="020B0800000000000000" pitchFamily="34" charset="-122"/>
                  <a:ea typeface="思源黑体 CN Bold" panose="020B0800000000000000" pitchFamily="34" charset="-122"/>
                </a:endParaRPr>
              </a:p>
            </p:txBody>
          </p:sp>
          <p:grpSp>
            <p:nvGrpSpPr>
              <p:cNvPr id="17" name="组合 16">
                <a:extLst>
                  <a:ext uri="{FF2B5EF4-FFF2-40B4-BE49-F238E27FC236}">
                    <a16:creationId xmlns:a16="http://schemas.microsoft.com/office/drawing/2014/main" id="{015F5136-5BAD-A04B-3B3C-DC0F45071B7D}"/>
                  </a:ext>
                </a:extLst>
              </p:cNvPr>
              <p:cNvGrpSpPr/>
              <p:nvPr/>
            </p:nvGrpSpPr>
            <p:grpSpPr>
              <a:xfrm>
                <a:off x="6997864" y="3755043"/>
                <a:ext cx="414931" cy="532511"/>
                <a:chOff x="6321521" y="4228249"/>
                <a:chExt cx="414931" cy="532511"/>
              </a:xfrm>
              <a:solidFill>
                <a:schemeClr val="bg1"/>
              </a:solidFill>
            </p:grpSpPr>
            <p:sp>
              <p:nvSpPr>
                <p:cNvPr id="18" name="任意多边形: 形状 17">
                  <a:extLst>
                    <a:ext uri="{FF2B5EF4-FFF2-40B4-BE49-F238E27FC236}">
                      <a16:creationId xmlns:a16="http://schemas.microsoft.com/office/drawing/2014/main" id="{734395BC-D4AB-F9FF-2938-86B260E55459}"/>
                    </a:ext>
                  </a:extLst>
                </p:cNvPr>
                <p:cNvSpPr/>
                <p:nvPr/>
              </p:nvSpPr>
              <p:spPr>
                <a:xfrm>
                  <a:off x="6322486" y="4318127"/>
                  <a:ext cx="412789" cy="442633"/>
                </a:xfrm>
                <a:custGeom>
                  <a:avLst/>
                  <a:gdLst>
                    <a:gd name="connsiteX0" fmla="*/ -51 w 412789"/>
                    <a:gd name="connsiteY0" fmla="*/ 31573 h 442633"/>
                    <a:gd name="connsiteX1" fmla="*/ -51 w 412789"/>
                    <a:gd name="connsiteY1" fmla="*/ 31573 h 442633"/>
                    <a:gd name="connsiteX2" fmla="*/ 22556 w 412789"/>
                    <a:gd name="connsiteY2" fmla="*/ 50527 h 442633"/>
                    <a:gd name="connsiteX3" fmla="*/ 22556 w 412789"/>
                    <a:gd name="connsiteY3" fmla="*/ 410589 h 442633"/>
                    <a:gd name="connsiteX4" fmla="*/ 54537 w 412789"/>
                    <a:gd name="connsiteY4" fmla="*/ 442570 h 442633"/>
                    <a:gd name="connsiteX5" fmla="*/ 358150 w 412789"/>
                    <a:gd name="connsiteY5" fmla="*/ 442570 h 442633"/>
                    <a:gd name="connsiteX6" fmla="*/ 390062 w 412789"/>
                    <a:gd name="connsiteY6" fmla="*/ 410658 h 442633"/>
                    <a:gd name="connsiteX7" fmla="*/ 390062 w 412789"/>
                    <a:gd name="connsiteY7" fmla="*/ 410589 h 442633"/>
                    <a:gd name="connsiteX8" fmla="*/ 390062 w 412789"/>
                    <a:gd name="connsiteY8" fmla="*/ 50527 h 442633"/>
                    <a:gd name="connsiteX9" fmla="*/ 412738 w 412789"/>
                    <a:gd name="connsiteY9" fmla="*/ 31573 h 442633"/>
                    <a:gd name="connsiteX10" fmla="*/ 412738 w 412789"/>
                    <a:gd name="connsiteY10" fmla="*/ 31573 h 442633"/>
                    <a:gd name="connsiteX11" fmla="*/ 412738 w 412789"/>
                    <a:gd name="connsiteY11" fmla="*/ -63 h 442633"/>
                    <a:gd name="connsiteX12" fmla="*/ -51 w 412789"/>
                    <a:gd name="connsiteY12" fmla="*/ -63 h 442633"/>
                    <a:gd name="connsiteX13" fmla="*/ 278542 w 412789"/>
                    <a:gd name="connsiteY13" fmla="*/ 81474 h 442633"/>
                    <a:gd name="connsiteX14" fmla="*/ 317140 w 412789"/>
                    <a:gd name="connsiteY14" fmla="*/ 81474 h 442633"/>
                    <a:gd name="connsiteX15" fmla="*/ 317140 w 412789"/>
                    <a:gd name="connsiteY15" fmla="*/ 391153 h 442633"/>
                    <a:gd name="connsiteX16" fmla="*/ 278542 w 412789"/>
                    <a:gd name="connsiteY16" fmla="*/ 391153 h 442633"/>
                    <a:gd name="connsiteX17" fmla="*/ 187217 w 412789"/>
                    <a:gd name="connsiteY17" fmla="*/ 81474 h 442633"/>
                    <a:gd name="connsiteX18" fmla="*/ 225746 w 412789"/>
                    <a:gd name="connsiteY18" fmla="*/ 81474 h 442633"/>
                    <a:gd name="connsiteX19" fmla="*/ 225746 w 412789"/>
                    <a:gd name="connsiteY19" fmla="*/ 391153 h 442633"/>
                    <a:gd name="connsiteX20" fmla="*/ 187148 w 412789"/>
                    <a:gd name="connsiteY20" fmla="*/ 391153 h 442633"/>
                    <a:gd name="connsiteX21" fmla="*/ 95823 w 412789"/>
                    <a:gd name="connsiteY21" fmla="*/ 81474 h 442633"/>
                    <a:gd name="connsiteX22" fmla="*/ 134352 w 412789"/>
                    <a:gd name="connsiteY22" fmla="*/ 81474 h 442633"/>
                    <a:gd name="connsiteX23" fmla="*/ 134352 w 412789"/>
                    <a:gd name="connsiteY23" fmla="*/ 391153 h 442633"/>
                    <a:gd name="connsiteX24" fmla="*/ 95823 w 412789"/>
                    <a:gd name="connsiteY24" fmla="*/ 391153 h 4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2789" h="442633">
                      <a:moveTo>
                        <a:pt x="-51" y="31573"/>
                      </a:moveTo>
                      <a:lnTo>
                        <a:pt x="-51" y="31573"/>
                      </a:lnTo>
                      <a:lnTo>
                        <a:pt x="22556" y="50527"/>
                      </a:lnTo>
                      <a:lnTo>
                        <a:pt x="22556" y="410589"/>
                      </a:lnTo>
                      <a:cubicBezTo>
                        <a:pt x="22556" y="428255"/>
                        <a:pt x="36872" y="442570"/>
                        <a:pt x="54537" y="442570"/>
                      </a:cubicBezTo>
                      <a:lnTo>
                        <a:pt x="358150" y="442570"/>
                      </a:lnTo>
                      <a:cubicBezTo>
                        <a:pt x="375774" y="442570"/>
                        <a:pt x="390062" y="428282"/>
                        <a:pt x="390062" y="410658"/>
                      </a:cubicBezTo>
                      <a:cubicBezTo>
                        <a:pt x="390062" y="410638"/>
                        <a:pt x="390062" y="410610"/>
                        <a:pt x="390062" y="410589"/>
                      </a:cubicBezTo>
                      <a:lnTo>
                        <a:pt x="390062" y="50527"/>
                      </a:lnTo>
                      <a:lnTo>
                        <a:pt x="412738" y="31573"/>
                      </a:lnTo>
                      <a:lnTo>
                        <a:pt x="412738" y="31573"/>
                      </a:lnTo>
                      <a:lnTo>
                        <a:pt x="412738" y="-63"/>
                      </a:lnTo>
                      <a:lnTo>
                        <a:pt x="-51" y="-63"/>
                      </a:lnTo>
                      <a:close/>
                      <a:moveTo>
                        <a:pt x="278542" y="81474"/>
                      </a:moveTo>
                      <a:lnTo>
                        <a:pt x="317140" y="81474"/>
                      </a:lnTo>
                      <a:lnTo>
                        <a:pt x="317140" y="391153"/>
                      </a:lnTo>
                      <a:lnTo>
                        <a:pt x="278542" y="391153"/>
                      </a:lnTo>
                      <a:close/>
                      <a:moveTo>
                        <a:pt x="187217" y="81474"/>
                      </a:moveTo>
                      <a:lnTo>
                        <a:pt x="225746" y="81474"/>
                      </a:lnTo>
                      <a:lnTo>
                        <a:pt x="225746" y="391153"/>
                      </a:lnTo>
                      <a:lnTo>
                        <a:pt x="187148" y="391153"/>
                      </a:lnTo>
                      <a:close/>
                      <a:moveTo>
                        <a:pt x="95823" y="81474"/>
                      </a:moveTo>
                      <a:lnTo>
                        <a:pt x="134352" y="81474"/>
                      </a:lnTo>
                      <a:lnTo>
                        <a:pt x="134352" y="391153"/>
                      </a:lnTo>
                      <a:lnTo>
                        <a:pt x="95823" y="391153"/>
                      </a:ln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19" name="任意多边形: 形状 18">
                  <a:extLst>
                    <a:ext uri="{FF2B5EF4-FFF2-40B4-BE49-F238E27FC236}">
                      <a16:creationId xmlns:a16="http://schemas.microsoft.com/office/drawing/2014/main" id="{1A3D8EC4-6F42-89CE-4C57-59E681244BAB}"/>
                    </a:ext>
                  </a:extLst>
                </p:cNvPr>
                <p:cNvSpPr/>
                <p:nvPr/>
              </p:nvSpPr>
              <p:spPr>
                <a:xfrm>
                  <a:off x="6321521" y="4228249"/>
                  <a:ext cx="414931" cy="77264"/>
                </a:xfrm>
                <a:custGeom>
                  <a:avLst/>
                  <a:gdLst>
                    <a:gd name="connsiteX0" fmla="*/ 407087 w 414931"/>
                    <a:gd name="connsiteY0" fmla="*/ 44393 h 77264"/>
                    <a:gd name="connsiteX1" fmla="*/ 272615 w 414931"/>
                    <a:gd name="connsiteY1" fmla="*/ 44393 h 77264"/>
                    <a:gd name="connsiteX2" fmla="*/ 272615 w 414931"/>
                    <a:gd name="connsiteY2" fmla="*/ 12895 h 77264"/>
                    <a:gd name="connsiteX3" fmla="*/ 259657 w 414931"/>
                    <a:gd name="connsiteY3" fmla="*/ -63 h 77264"/>
                    <a:gd name="connsiteX4" fmla="*/ 155236 w 414931"/>
                    <a:gd name="connsiteY4" fmla="*/ -63 h 77264"/>
                    <a:gd name="connsiteX5" fmla="*/ 142210 w 414931"/>
                    <a:gd name="connsiteY5" fmla="*/ 12895 h 77264"/>
                    <a:gd name="connsiteX6" fmla="*/ 142210 w 414931"/>
                    <a:gd name="connsiteY6" fmla="*/ 44393 h 77264"/>
                    <a:gd name="connsiteX7" fmla="*/ 7738 w 414931"/>
                    <a:gd name="connsiteY7" fmla="*/ 44393 h 77264"/>
                    <a:gd name="connsiteX8" fmla="*/ -51 w 414931"/>
                    <a:gd name="connsiteY8" fmla="*/ 52182 h 77264"/>
                    <a:gd name="connsiteX9" fmla="*/ -51 w 414931"/>
                    <a:gd name="connsiteY9" fmla="*/ 77201 h 77264"/>
                    <a:gd name="connsiteX10" fmla="*/ 414875 w 414931"/>
                    <a:gd name="connsiteY10" fmla="*/ 77201 h 77264"/>
                    <a:gd name="connsiteX11" fmla="*/ 414875 w 414931"/>
                    <a:gd name="connsiteY11" fmla="*/ 52389 h 77264"/>
                    <a:gd name="connsiteX12" fmla="*/ 407438 w 414931"/>
                    <a:gd name="connsiteY12" fmla="*/ 44400 h 77264"/>
                    <a:gd name="connsiteX13" fmla="*/ 407087 w 414931"/>
                    <a:gd name="connsiteY13" fmla="*/ 44393 h 77264"/>
                    <a:gd name="connsiteX14" fmla="*/ 248905 w 414931"/>
                    <a:gd name="connsiteY14" fmla="*/ 36467 h 77264"/>
                    <a:gd name="connsiteX15" fmla="*/ 166195 w 414931"/>
                    <a:gd name="connsiteY15" fmla="*/ 36467 h 77264"/>
                    <a:gd name="connsiteX16" fmla="*/ 166195 w 414931"/>
                    <a:gd name="connsiteY16" fmla="*/ 27782 h 77264"/>
                    <a:gd name="connsiteX17" fmla="*/ 170331 w 414931"/>
                    <a:gd name="connsiteY17" fmla="*/ 23647 h 77264"/>
                    <a:gd name="connsiteX18" fmla="*/ 245045 w 414931"/>
                    <a:gd name="connsiteY18" fmla="*/ 23647 h 77264"/>
                    <a:gd name="connsiteX19" fmla="*/ 249180 w 414931"/>
                    <a:gd name="connsiteY19" fmla="*/ 27782 h 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4931" h="77264">
                      <a:moveTo>
                        <a:pt x="407087" y="44393"/>
                      </a:moveTo>
                      <a:lnTo>
                        <a:pt x="272615" y="44393"/>
                      </a:lnTo>
                      <a:lnTo>
                        <a:pt x="272615" y="12895"/>
                      </a:lnTo>
                      <a:cubicBezTo>
                        <a:pt x="272615" y="5740"/>
                        <a:pt x="266812" y="-63"/>
                        <a:pt x="259657" y="-63"/>
                      </a:cubicBezTo>
                      <a:lnTo>
                        <a:pt x="155236" y="-63"/>
                      </a:lnTo>
                      <a:cubicBezTo>
                        <a:pt x="148068" y="-63"/>
                        <a:pt x="142244" y="5727"/>
                        <a:pt x="142210" y="12895"/>
                      </a:cubicBezTo>
                      <a:lnTo>
                        <a:pt x="142210" y="44393"/>
                      </a:lnTo>
                      <a:lnTo>
                        <a:pt x="7738" y="44393"/>
                      </a:lnTo>
                      <a:cubicBezTo>
                        <a:pt x="3436" y="44393"/>
                        <a:pt x="-51" y="47881"/>
                        <a:pt x="-51" y="52182"/>
                      </a:cubicBezTo>
                      <a:lnTo>
                        <a:pt x="-51" y="77201"/>
                      </a:lnTo>
                      <a:lnTo>
                        <a:pt x="414875" y="77201"/>
                      </a:lnTo>
                      <a:lnTo>
                        <a:pt x="414875" y="52389"/>
                      </a:lnTo>
                      <a:cubicBezTo>
                        <a:pt x="415027" y="48129"/>
                        <a:pt x="411698" y="44552"/>
                        <a:pt x="407438" y="44400"/>
                      </a:cubicBezTo>
                      <a:cubicBezTo>
                        <a:pt x="407321" y="44393"/>
                        <a:pt x="407204" y="44393"/>
                        <a:pt x="407087" y="44393"/>
                      </a:cubicBezTo>
                      <a:close/>
                      <a:moveTo>
                        <a:pt x="248905" y="36467"/>
                      </a:moveTo>
                      <a:lnTo>
                        <a:pt x="166195" y="36467"/>
                      </a:lnTo>
                      <a:lnTo>
                        <a:pt x="166195" y="27782"/>
                      </a:lnTo>
                      <a:cubicBezTo>
                        <a:pt x="166195" y="25501"/>
                        <a:pt x="168049" y="23647"/>
                        <a:pt x="170331" y="23647"/>
                      </a:cubicBezTo>
                      <a:lnTo>
                        <a:pt x="245045" y="23647"/>
                      </a:lnTo>
                      <a:cubicBezTo>
                        <a:pt x="247326" y="23647"/>
                        <a:pt x="249180" y="25501"/>
                        <a:pt x="249180" y="27782"/>
                      </a:cubicBez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grpSp>
        </p:grpSp>
        <p:sp>
          <p:nvSpPr>
            <p:cNvPr id="15" name="弧形 14">
              <a:extLst>
                <a:ext uri="{FF2B5EF4-FFF2-40B4-BE49-F238E27FC236}">
                  <a16:creationId xmlns:a16="http://schemas.microsoft.com/office/drawing/2014/main" id="{3CD113E1-EDB0-09D6-ED6E-A0ACB06D945E}"/>
                </a:ext>
              </a:extLst>
            </p:cNvPr>
            <p:cNvSpPr/>
            <p:nvPr>
              <p:custDataLst>
                <p:tags r:id="rId18"/>
              </p:custDataLst>
            </p:nvPr>
          </p:nvSpPr>
          <p:spPr>
            <a:xfrm>
              <a:off x="6189864" y="2987376"/>
              <a:ext cx="2015595" cy="2015595"/>
            </a:xfrm>
            <a:prstGeom prst="arc">
              <a:avLst>
                <a:gd name="adj1" fmla="val 11922210"/>
                <a:gd name="adj2" fmla="val 20728633"/>
              </a:avLst>
            </a:prstGeom>
            <a:ln>
              <a:solidFill>
                <a:srgbClr val="1F81E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思源黑体 CN Bold" panose="020B0800000000000000" pitchFamily="34" charset="-122"/>
                <a:ea typeface="思源黑体 CN Bold" panose="020B0800000000000000" pitchFamily="34" charset="-122"/>
              </a:endParaRPr>
            </a:p>
          </p:txBody>
        </p:sp>
      </p:grpSp>
      <p:sp>
        <p:nvSpPr>
          <p:cNvPr id="20" name="文本框 19">
            <a:extLst>
              <a:ext uri="{FF2B5EF4-FFF2-40B4-BE49-F238E27FC236}">
                <a16:creationId xmlns:a16="http://schemas.microsoft.com/office/drawing/2014/main" id="{47E943F2-AAD5-1477-D0A0-9C206BDF2303}"/>
              </a:ext>
            </a:extLst>
          </p:cNvPr>
          <p:cNvSpPr txBox="1"/>
          <p:nvPr>
            <p:custDataLst>
              <p:tags r:id="rId6"/>
            </p:custDataLst>
          </p:nvPr>
        </p:nvSpPr>
        <p:spPr>
          <a:xfrm>
            <a:off x="3412504" y="1392032"/>
            <a:ext cx="1282402" cy="307777"/>
          </a:xfrm>
          <a:prstGeom prst="rect">
            <a:avLst/>
          </a:prstGeom>
          <a:noFill/>
        </p:spPr>
        <p:txBody>
          <a:bodyPr wrap="none" lIns="0" tIns="0" rIns="0" bIns="0" rtlCol="0" anchor="t">
            <a:spAutoFit/>
          </a:bodyPr>
          <a:lstStyle/>
          <a:p>
            <a:pPr marL="0" marR="0" algn="ctr">
              <a:spcBef>
                <a:spcPts val="0"/>
              </a:spcBef>
              <a:spcAft>
                <a:spcPts val="0"/>
              </a:spcAft>
            </a:pPr>
            <a:r>
              <a:rPr lang="zh-CN" altLang="en-US" sz="2000" dirty="0">
                <a:solidFill>
                  <a:srgbClr val="1F81E2"/>
                </a:solidFill>
                <a:effectLst/>
                <a:latin typeface="思源黑体 CN Bold" panose="020B0800000000000000" pitchFamily="34" charset="-122"/>
                <a:ea typeface="思源黑体 CN Bold" panose="020B0800000000000000" pitchFamily="34" charset="-122"/>
              </a:rPr>
              <a:t>关键词标题</a:t>
            </a:r>
          </a:p>
        </p:txBody>
      </p:sp>
      <p:sp>
        <p:nvSpPr>
          <p:cNvPr id="21" name="文本框 20">
            <a:extLst>
              <a:ext uri="{FF2B5EF4-FFF2-40B4-BE49-F238E27FC236}">
                <a16:creationId xmlns:a16="http://schemas.microsoft.com/office/drawing/2014/main" id="{085D71F7-1829-318F-FED5-3A1E4D4E96FF}"/>
              </a:ext>
            </a:extLst>
          </p:cNvPr>
          <p:cNvSpPr txBox="1"/>
          <p:nvPr>
            <p:custDataLst>
              <p:tags r:id="rId7"/>
            </p:custDataLst>
          </p:nvPr>
        </p:nvSpPr>
        <p:spPr>
          <a:xfrm>
            <a:off x="3131062" y="1779050"/>
            <a:ext cx="1921845" cy="940001"/>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200" dirty="0">
                <a:solidFill>
                  <a:srgbClr val="000000"/>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grpSp>
        <p:nvGrpSpPr>
          <p:cNvPr id="22" name="组合 21">
            <a:extLst>
              <a:ext uri="{FF2B5EF4-FFF2-40B4-BE49-F238E27FC236}">
                <a16:creationId xmlns:a16="http://schemas.microsoft.com/office/drawing/2014/main" id="{B6EFF23D-15EC-A272-20D5-F7BA87AF3D61}"/>
              </a:ext>
            </a:extLst>
          </p:cNvPr>
          <p:cNvGrpSpPr/>
          <p:nvPr/>
        </p:nvGrpSpPr>
        <p:grpSpPr>
          <a:xfrm>
            <a:off x="3493280" y="3036566"/>
            <a:ext cx="1120850" cy="1120850"/>
            <a:chOff x="4426246" y="3053668"/>
            <a:chExt cx="1120850" cy="1120850"/>
          </a:xfrm>
        </p:grpSpPr>
        <p:sp>
          <p:nvSpPr>
            <p:cNvPr id="23" name="椭圆 22">
              <a:extLst>
                <a:ext uri="{FF2B5EF4-FFF2-40B4-BE49-F238E27FC236}">
                  <a16:creationId xmlns:a16="http://schemas.microsoft.com/office/drawing/2014/main" id="{781C36DA-1C30-8314-A293-39848EF0D83F}"/>
                </a:ext>
              </a:extLst>
            </p:cNvPr>
            <p:cNvSpPr/>
            <p:nvPr>
              <p:custDataLst>
                <p:tags r:id="rId17"/>
              </p:custDataLst>
            </p:nvPr>
          </p:nvSpPr>
          <p:spPr>
            <a:xfrm>
              <a:off x="4426246" y="3053668"/>
              <a:ext cx="1120850" cy="1120850"/>
            </a:xfrm>
            <a:prstGeom prst="ellipse">
              <a:avLst/>
            </a:prstGeom>
            <a:solidFill>
              <a:srgbClr val="1F81E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CN Bold" panose="020B0800000000000000" pitchFamily="34" charset="-122"/>
                <a:ea typeface="思源黑体 CN Bold" panose="020B0800000000000000" pitchFamily="34" charset="-122"/>
              </a:endParaRPr>
            </a:p>
          </p:txBody>
        </p:sp>
        <p:grpSp>
          <p:nvGrpSpPr>
            <p:cNvPr id="24" name="组合 23">
              <a:extLst>
                <a:ext uri="{FF2B5EF4-FFF2-40B4-BE49-F238E27FC236}">
                  <a16:creationId xmlns:a16="http://schemas.microsoft.com/office/drawing/2014/main" id="{6EAF04CF-6963-DC99-A072-4AE3BE24D2AF}"/>
                </a:ext>
              </a:extLst>
            </p:cNvPr>
            <p:cNvGrpSpPr/>
            <p:nvPr/>
          </p:nvGrpSpPr>
          <p:grpSpPr>
            <a:xfrm>
              <a:off x="4749157" y="3363242"/>
              <a:ext cx="475028" cy="501702"/>
              <a:chOff x="4486334" y="5308712"/>
              <a:chExt cx="475028" cy="501702"/>
            </a:xfrm>
            <a:solidFill>
              <a:schemeClr val="bg1"/>
            </a:solidFill>
          </p:grpSpPr>
          <p:sp>
            <p:nvSpPr>
              <p:cNvPr id="25" name="任意多边形: 形状 24">
                <a:extLst>
                  <a:ext uri="{FF2B5EF4-FFF2-40B4-BE49-F238E27FC236}">
                    <a16:creationId xmlns:a16="http://schemas.microsoft.com/office/drawing/2014/main" id="{E8C91964-575D-AA70-46F7-24A55FB23E76}"/>
                  </a:ext>
                </a:extLst>
              </p:cNvPr>
              <p:cNvSpPr/>
              <p:nvPr/>
            </p:nvSpPr>
            <p:spPr>
              <a:xfrm>
                <a:off x="4596406" y="5308712"/>
                <a:ext cx="300454" cy="129372"/>
              </a:xfrm>
              <a:custGeom>
                <a:avLst/>
                <a:gdLst>
                  <a:gd name="connsiteX0" fmla="*/ 290535 w 300454"/>
                  <a:gd name="connsiteY0" fmla="*/ 93743 h 129372"/>
                  <a:gd name="connsiteX1" fmla="*/ 225746 w 300454"/>
                  <a:gd name="connsiteY1" fmla="*/ 117316 h 129372"/>
                  <a:gd name="connsiteX2" fmla="*/ 289501 w 300454"/>
                  <a:gd name="connsiteY2" fmla="*/ 56386 h 129372"/>
                  <a:gd name="connsiteX3" fmla="*/ 279232 w 300454"/>
                  <a:gd name="connsiteY3" fmla="*/ 48322 h 129372"/>
                  <a:gd name="connsiteX4" fmla="*/ 271926 w 300454"/>
                  <a:gd name="connsiteY4" fmla="*/ 51286 h 129372"/>
                  <a:gd name="connsiteX5" fmla="*/ 228779 w 300454"/>
                  <a:gd name="connsiteY5" fmla="*/ 103324 h 129372"/>
                  <a:gd name="connsiteX6" fmla="*/ 254970 w 300454"/>
                  <a:gd name="connsiteY6" fmla="*/ -63 h 129372"/>
                  <a:gd name="connsiteX7" fmla="*/ -51 w 300454"/>
                  <a:gd name="connsiteY7" fmla="*/ -63 h 129372"/>
                  <a:gd name="connsiteX8" fmla="*/ 41924 w 300454"/>
                  <a:gd name="connsiteY8" fmla="*/ 125655 h 129372"/>
                  <a:gd name="connsiteX9" fmla="*/ 213133 w 300454"/>
                  <a:gd name="connsiteY9" fmla="*/ 125655 h 129372"/>
                  <a:gd name="connsiteX10" fmla="*/ 213133 w 300454"/>
                  <a:gd name="connsiteY10" fmla="*/ 125655 h 129372"/>
                  <a:gd name="connsiteX11" fmla="*/ 238773 w 300454"/>
                  <a:gd name="connsiteY11" fmla="*/ 129308 h 129372"/>
                  <a:gd name="connsiteX12" fmla="*/ 299082 w 300454"/>
                  <a:gd name="connsiteY12" fmla="*/ 111733 h 129372"/>
                  <a:gd name="connsiteX13" fmla="*/ 298255 w 300454"/>
                  <a:gd name="connsiteY13" fmla="*/ 95673 h 129372"/>
                  <a:gd name="connsiteX14" fmla="*/ 290535 w 300454"/>
                  <a:gd name="connsiteY14" fmla="*/ 93743 h 12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454" h="129372">
                    <a:moveTo>
                      <a:pt x="290535" y="93743"/>
                    </a:moveTo>
                    <a:cubicBezTo>
                      <a:pt x="262138" y="109941"/>
                      <a:pt x="241875" y="119866"/>
                      <a:pt x="225746" y="117316"/>
                    </a:cubicBezTo>
                    <a:cubicBezTo>
                      <a:pt x="254198" y="106205"/>
                      <a:pt x="277109" y="84307"/>
                      <a:pt x="289501" y="56386"/>
                    </a:cubicBezTo>
                    <a:cubicBezTo>
                      <a:pt x="290742" y="53560"/>
                      <a:pt x="282057" y="49493"/>
                      <a:pt x="279232" y="48322"/>
                    </a:cubicBezTo>
                    <a:cubicBezTo>
                      <a:pt x="276399" y="47129"/>
                      <a:pt x="273125" y="48453"/>
                      <a:pt x="271926" y="51286"/>
                    </a:cubicBezTo>
                    <a:cubicBezTo>
                      <a:pt x="263779" y="72976"/>
                      <a:pt x="248588" y="91303"/>
                      <a:pt x="228779" y="103324"/>
                    </a:cubicBezTo>
                    <a:cubicBezTo>
                      <a:pt x="245286" y="71308"/>
                      <a:pt x="254246" y="35943"/>
                      <a:pt x="254970" y="-63"/>
                    </a:cubicBezTo>
                    <a:lnTo>
                      <a:pt x="-51" y="-63"/>
                    </a:lnTo>
                    <a:cubicBezTo>
                      <a:pt x="-51" y="40189"/>
                      <a:pt x="16146" y="98154"/>
                      <a:pt x="41924" y="125655"/>
                    </a:cubicBezTo>
                    <a:lnTo>
                      <a:pt x="213133" y="125655"/>
                    </a:lnTo>
                    <a:lnTo>
                      <a:pt x="213133" y="125655"/>
                    </a:lnTo>
                    <a:cubicBezTo>
                      <a:pt x="221459" y="128116"/>
                      <a:pt x="230095" y="129343"/>
                      <a:pt x="238773" y="129308"/>
                    </a:cubicBezTo>
                    <a:cubicBezTo>
                      <a:pt x="260071" y="128860"/>
                      <a:pt x="280879" y="122795"/>
                      <a:pt x="299082" y="111733"/>
                    </a:cubicBezTo>
                    <a:cubicBezTo>
                      <a:pt x="301770" y="110216"/>
                      <a:pt x="299771" y="98361"/>
                      <a:pt x="298255" y="95673"/>
                    </a:cubicBezTo>
                    <a:cubicBezTo>
                      <a:pt x="296649" y="93019"/>
                      <a:pt x="293203" y="92158"/>
                      <a:pt x="290535" y="93743"/>
                    </a:cubicBez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26" name="任意多边形: 形状 25">
                <a:extLst>
                  <a:ext uri="{FF2B5EF4-FFF2-40B4-BE49-F238E27FC236}">
                    <a16:creationId xmlns:a16="http://schemas.microsoft.com/office/drawing/2014/main" id="{B26DDFA9-B632-448A-6886-FE1AA970A6FC}"/>
                  </a:ext>
                </a:extLst>
              </p:cNvPr>
              <p:cNvSpPr/>
              <p:nvPr/>
            </p:nvSpPr>
            <p:spPr>
              <a:xfrm>
                <a:off x="4486334" y="5447319"/>
                <a:ext cx="475028" cy="363095"/>
              </a:xfrm>
              <a:custGeom>
                <a:avLst/>
                <a:gdLst>
                  <a:gd name="connsiteX0" fmla="*/ 325066 w 475028"/>
                  <a:gd name="connsiteY0" fmla="*/ -63 h 363095"/>
                  <a:gd name="connsiteX1" fmla="*/ 149860 w 475028"/>
                  <a:gd name="connsiteY1" fmla="*/ -63 h 363095"/>
                  <a:gd name="connsiteX2" fmla="*/ -51 w 475028"/>
                  <a:gd name="connsiteY2" fmla="*/ 220495 h 363095"/>
                  <a:gd name="connsiteX3" fmla="*/ 237463 w 475028"/>
                  <a:gd name="connsiteY3" fmla="*/ 363032 h 363095"/>
                  <a:gd name="connsiteX4" fmla="*/ 474977 w 475028"/>
                  <a:gd name="connsiteY4" fmla="*/ 220495 h 363095"/>
                  <a:gd name="connsiteX5" fmla="*/ 325066 w 475028"/>
                  <a:gd name="connsiteY5" fmla="*/ -63 h 363095"/>
                  <a:gd name="connsiteX6" fmla="*/ 302459 w 475028"/>
                  <a:gd name="connsiteY6" fmla="*/ 215189 h 363095"/>
                  <a:gd name="connsiteX7" fmla="*/ 253592 w 475028"/>
                  <a:gd name="connsiteY7" fmla="*/ 263436 h 363095"/>
                  <a:gd name="connsiteX8" fmla="*/ 253592 w 475028"/>
                  <a:gd name="connsiteY8" fmla="*/ 293831 h 363095"/>
                  <a:gd name="connsiteX9" fmla="*/ 224368 w 475028"/>
                  <a:gd name="connsiteY9" fmla="*/ 293831 h 363095"/>
                  <a:gd name="connsiteX10" fmla="*/ 224368 w 475028"/>
                  <a:gd name="connsiteY10" fmla="*/ 265848 h 363095"/>
                  <a:gd name="connsiteX11" fmla="*/ 172123 w 475028"/>
                  <a:gd name="connsiteY11" fmla="*/ 252063 h 363095"/>
                  <a:gd name="connsiteX12" fmla="*/ 183151 w 475028"/>
                  <a:gd name="connsiteY12" fmla="*/ 217601 h 363095"/>
                  <a:gd name="connsiteX13" fmla="*/ 211685 w 475028"/>
                  <a:gd name="connsiteY13" fmla="*/ 227939 h 363095"/>
                  <a:gd name="connsiteX14" fmla="*/ 256900 w 475028"/>
                  <a:gd name="connsiteY14" fmla="*/ 215809 h 363095"/>
                  <a:gd name="connsiteX15" fmla="*/ 232018 w 475028"/>
                  <a:gd name="connsiteY15" fmla="*/ 190927 h 363095"/>
                  <a:gd name="connsiteX16" fmla="*/ 176878 w 475028"/>
                  <a:gd name="connsiteY16" fmla="*/ 144472 h 363095"/>
                  <a:gd name="connsiteX17" fmla="*/ 223816 w 475028"/>
                  <a:gd name="connsiteY17" fmla="*/ 87195 h 363095"/>
                  <a:gd name="connsiteX18" fmla="*/ 223816 w 475028"/>
                  <a:gd name="connsiteY18" fmla="*/ 57834 h 363095"/>
                  <a:gd name="connsiteX19" fmla="*/ 253178 w 475028"/>
                  <a:gd name="connsiteY19" fmla="*/ 57834 h 363095"/>
                  <a:gd name="connsiteX20" fmla="*/ 253178 w 475028"/>
                  <a:gd name="connsiteY20" fmla="*/ 83542 h 363095"/>
                  <a:gd name="connsiteX21" fmla="*/ 294533 w 475028"/>
                  <a:gd name="connsiteY21" fmla="*/ 93123 h 363095"/>
                  <a:gd name="connsiteX22" fmla="*/ 287640 w 475028"/>
                  <a:gd name="connsiteY22" fmla="*/ 124622 h 363095"/>
                  <a:gd name="connsiteX23" fmla="*/ 239807 w 475028"/>
                  <a:gd name="connsiteY23" fmla="*/ 116488 h 363095"/>
                  <a:gd name="connsiteX24" fmla="*/ 232914 w 475028"/>
                  <a:gd name="connsiteY24" fmla="*/ 146333 h 363095"/>
                  <a:gd name="connsiteX25" fmla="*/ 281161 w 475028"/>
                  <a:gd name="connsiteY25" fmla="*/ 168388 h 363095"/>
                  <a:gd name="connsiteX26" fmla="*/ 302459 w 475028"/>
                  <a:gd name="connsiteY26" fmla="*/ 215189 h 3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028" h="363095">
                    <a:moveTo>
                      <a:pt x="325066" y="-63"/>
                    </a:moveTo>
                    <a:lnTo>
                      <a:pt x="149860" y="-63"/>
                    </a:lnTo>
                    <a:cubicBezTo>
                      <a:pt x="59424" y="35805"/>
                      <a:pt x="18" y="123208"/>
                      <a:pt x="-51" y="220495"/>
                    </a:cubicBezTo>
                    <a:cubicBezTo>
                      <a:pt x="-51" y="351452"/>
                      <a:pt x="106300" y="363032"/>
                      <a:pt x="237463" y="363032"/>
                    </a:cubicBezTo>
                    <a:cubicBezTo>
                      <a:pt x="368627" y="363032"/>
                      <a:pt x="474977" y="351659"/>
                      <a:pt x="474977" y="220495"/>
                    </a:cubicBezTo>
                    <a:cubicBezTo>
                      <a:pt x="474908" y="123208"/>
                      <a:pt x="415502" y="35805"/>
                      <a:pt x="325066" y="-63"/>
                    </a:cubicBezTo>
                    <a:close/>
                    <a:moveTo>
                      <a:pt x="302459" y="215189"/>
                    </a:moveTo>
                    <a:cubicBezTo>
                      <a:pt x="299799" y="240883"/>
                      <a:pt x="279321" y="261099"/>
                      <a:pt x="253592" y="263436"/>
                    </a:cubicBezTo>
                    <a:lnTo>
                      <a:pt x="253592" y="293831"/>
                    </a:lnTo>
                    <a:lnTo>
                      <a:pt x="224368" y="293831"/>
                    </a:lnTo>
                    <a:lnTo>
                      <a:pt x="224368" y="265848"/>
                    </a:lnTo>
                    <a:cubicBezTo>
                      <a:pt x="224368" y="265848"/>
                      <a:pt x="191008" y="264125"/>
                      <a:pt x="172123" y="252063"/>
                    </a:cubicBezTo>
                    <a:lnTo>
                      <a:pt x="183151" y="217601"/>
                    </a:lnTo>
                    <a:cubicBezTo>
                      <a:pt x="192180" y="222260"/>
                      <a:pt x="201767" y="225734"/>
                      <a:pt x="211685" y="227939"/>
                    </a:cubicBezTo>
                    <a:cubicBezTo>
                      <a:pt x="227056" y="231110"/>
                      <a:pt x="253661" y="230214"/>
                      <a:pt x="256900" y="215809"/>
                    </a:cubicBezTo>
                    <a:cubicBezTo>
                      <a:pt x="260139" y="201404"/>
                      <a:pt x="250972" y="196372"/>
                      <a:pt x="232018" y="190927"/>
                    </a:cubicBezTo>
                    <a:cubicBezTo>
                      <a:pt x="213064" y="185482"/>
                      <a:pt x="179980" y="170250"/>
                      <a:pt x="176878" y="144472"/>
                    </a:cubicBezTo>
                    <a:cubicBezTo>
                      <a:pt x="173639" y="116902"/>
                      <a:pt x="186252" y="95122"/>
                      <a:pt x="223816" y="87195"/>
                    </a:cubicBezTo>
                    <a:lnTo>
                      <a:pt x="223816" y="57834"/>
                    </a:lnTo>
                    <a:lnTo>
                      <a:pt x="253178" y="57834"/>
                    </a:lnTo>
                    <a:lnTo>
                      <a:pt x="253178" y="83542"/>
                    </a:lnTo>
                    <a:cubicBezTo>
                      <a:pt x="253178" y="83542"/>
                      <a:pt x="283229" y="85886"/>
                      <a:pt x="294533" y="93123"/>
                    </a:cubicBezTo>
                    <a:lnTo>
                      <a:pt x="287640" y="124622"/>
                    </a:lnTo>
                    <a:cubicBezTo>
                      <a:pt x="272208" y="119473"/>
                      <a:pt x="256073" y="116729"/>
                      <a:pt x="239807" y="116488"/>
                    </a:cubicBezTo>
                    <a:cubicBezTo>
                      <a:pt x="220439" y="117867"/>
                      <a:pt x="219129" y="137579"/>
                      <a:pt x="232914" y="146333"/>
                    </a:cubicBezTo>
                    <a:cubicBezTo>
                      <a:pt x="249112" y="156740"/>
                      <a:pt x="273235" y="164322"/>
                      <a:pt x="281161" y="168388"/>
                    </a:cubicBezTo>
                    <a:cubicBezTo>
                      <a:pt x="289088" y="172455"/>
                      <a:pt x="305147" y="186309"/>
                      <a:pt x="302459" y="215189"/>
                    </a:cubicBez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grpSp>
      </p:grpSp>
      <p:sp>
        <p:nvSpPr>
          <p:cNvPr id="27" name="弧形 26">
            <a:extLst>
              <a:ext uri="{FF2B5EF4-FFF2-40B4-BE49-F238E27FC236}">
                <a16:creationId xmlns:a16="http://schemas.microsoft.com/office/drawing/2014/main" id="{F501C1B7-CD14-E45A-4729-ED31AD20AB16}"/>
              </a:ext>
            </a:extLst>
          </p:cNvPr>
          <p:cNvSpPr/>
          <p:nvPr>
            <p:custDataLst>
              <p:tags r:id="rId8"/>
            </p:custDataLst>
          </p:nvPr>
        </p:nvSpPr>
        <p:spPr>
          <a:xfrm flipV="1">
            <a:off x="3045908" y="2589194"/>
            <a:ext cx="2015595" cy="2015595"/>
          </a:xfrm>
          <a:prstGeom prst="arc">
            <a:avLst>
              <a:gd name="adj1" fmla="val 11922210"/>
              <a:gd name="adj2" fmla="val 20728633"/>
            </a:avLst>
          </a:prstGeom>
          <a:ln>
            <a:solidFill>
              <a:srgbClr val="1F81E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思源黑体 CN Bold" panose="020B0800000000000000" pitchFamily="34" charset="-122"/>
              <a:ea typeface="思源黑体 CN Bold" panose="020B0800000000000000" pitchFamily="34" charset="-122"/>
            </a:endParaRPr>
          </a:p>
        </p:txBody>
      </p:sp>
      <p:sp>
        <p:nvSpPr>
          <p:cNvPr id="28" name="文本框 27">
            <a:extLst>
              <a:ext uri="{FF2B5EF4-FFF2-40B4-BE49-F238E27FC236}">
                <a16:creationId xmlns:a16="http://schemas.microsoft.com/office/drawing/2014/main" id="{73A01AA9-D4DE-A10C-30C8-01A95E4A1BAA}"/>
              </a:ext>
            </a:extLst>
          </p:cNvPr>
          <p:cNvSpPr txBox="1"/>
          <p:nvPr>
            <p:custDataLst>
              <p:tags r:id="rId9"/>
            </p:custDataLst>
          </p:nvPr>
        </p:nvSpPr>
        <p:spPr>
          <a:xfrm>
            <a:off x="7497096" y="1392032"/>
            <a:ext cx="1282402" cy="307777"/>
          </a:xfrm>
          <a:prstGeom prst="rect">
            <a:avLst/>
          </a:prstGeom>
          <a:noFill/>
        </p:spPr>
        <p:txBody>
          <a:bodyPr wrap="none" lIns="0" tIns="0" rIns="0" bIns="0" rtlCol="0" anchor="t">
            <a:spAutoFit/>
          </a:bodyPr>
          <a:lstStyle/>
          <a:p>
            <a:pPr marL="0" marR="0" algn="ctr">
              <a:spcBef>
                <a:spcPts val="0"/>
              </a:spcBef>
              <a:spcAft>
                <a:spcPts val="0"/>
              </a:spcAft>
            </a:pPr>
            <a:r>
              <a:rPr lang="zh-CN" altLang="en-US" sz="2000" dirty="0">
                <a:solidFill>
                  <a:srgbClr val="1F81E2"/>
                </a:solidFill>
                <a:effectLst/>
                <a:latin typeface="思源黑体 CN Bold" panose="020B0800000000000000" pitchFamily="34" charset="-122"/>
                <a:ea typeface="思源黑体 CN Bold" panose="020B0800000000000000" pitchFamily="34" charset="-122"/>
              </a:rPr>
              <a:t>关键词标题</a:t>
            </a:r>
          </a:p>
        </p:txBody>
      </p:sp>
      <p:sp>
        <p:nvSpPr>
          <p:cNvPr id="29" name="文本框 28">
            <a:extLst>
              <a:ext uri="{FF2B5EF4-FFF2-40B4-BE49-F238E27FC236}">
                <a16:creationId xmlns:a16="http://schemas.microsoft.com/office/drawing/2014/main" id="{8B1D28C1-01F8-2715-E105-F6D98C81A79F}"/>
              </a:ext>
            </a:extLst>
          </p:cNvPr>
          <p:cNvSpPr txBox="1"/>
          <p:nvPr>
            <p:custDataLst>
              <p:tags r:id="rId10"/>
            </p:custDataLst>
          </p:nvPr>
        </p:nvSpPr>
        <p:spPr>
          <a:xfrm>
            <a:off x="7215654" y="1779050"/>
            <a:ext cx="1921846" cy="940001"/>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200" dirty="0">
                <a:solidFill>
                  <a:srgbClr val="000000"/>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grpSp>
        <p:nvGrpSpPr>
          <p:cNvPr id="30" name="组合 29">
            <a:extLst>
              <a:ext uri="{FF2B5EF4-FFF2-40B4-BE49-F238E27FC236}">
                <a16:creationId xmlns:a16="http://schemas.microsoft.com/office/drawing/2014/main" id="{B74C6EA7-EC3A-4476-DD62-269F5D395020}"/>
              </a:ext>
            </a:extLst>
          </p:cNvPr>
          <p:cNvGrpSpPr/>
          <p:nvPr/>
        </p:nvGrpSpPr>
        <p:grpSpPr>
          <a:xfrm>
            <a:off x="7577872" y="3036566"/>
            <a:ext cx="1120850" cy="1120850"/>
            <a:chOff x="8813376" y="3053668"/>
            <a:chExt cx="1120850" cy="1120850"/>
          </a:xfrm>
        </p:grpSpPr>
        <p:sp>
          <p:nvSpPr>
            <p:cNvPr id="31" name="椭圆 30">
              <a:extLst>
                <a:ext uri="{FF2B5EF4-FFF2-40B4-BE49-F238E27FC236}">
                  <a16:creationId xmlns:a16="http://schemas.microsoft.com/office/drawing/2014/main" id="{60CAE130-E2A3-CD42-BA25-EF21DE81B622}"/>
                </a:ext>
              </a:extLst>
            </p:cNvPr>
            <p:cNvSpPr/>
            <p:nvPr>
              <p:custDataLst>
                <p:tags r:id="rId16"/>
              </p:custDataLst>
            </p:nvPr>
          </p:nvSpPr>
          <p:spPr>
            <a:xfrm>
              <a:off x="8813376" y="3053668"/>
              <a:ext cx="1120850" cy="1120850"/>
            </a:xfrm>
            <a:prstGeom prst="ellipse">
              <a:avLst/>
            </a:prstGeom>
            <a:solidFill>
              <a:srgbClr val="1F81E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思源黑体 CN Bold" panose="020B0800000000000000" pitchFamily="34" charset="-122"/>
                <a:ea typeface="思源黑体 CN Bold" panose="020B0800000000000000" pitchFamily="34" charset="-122"/>
              </a:endParaRPr>
            </a:p>
          </p:txBody>
        </p:sp>
        <p:grpSp>
          <p:nvGrpSpPr>
            <p:cNvPr id="32" name="组合 31">
              <a:extLst>
                <a:ext uri="{FF2B5EF4-FFF2-40B4-BE49-F238E27FC236}">
                  <a16:creationId xmlns:a16="http://schemas.microsoft.com/office/drawing/2014/main" id="{7C8F7314-612B-2AA4-496E-B929223122FA}"/>
                </a:ext>
              </a:extLst>
            </p:cNvPr>
            <p:cNvGrpSpPr/>
            <p:nvPr/>
          </p:nvGrpSpPr>
          <p:grpSpPr>
            <a:xfrm>
              <a:off x="9140009" y="3402288"/>
              <a:ext cx="467584" cy="423611"/>
              <a:chOff x="6295192" y="5386941"/>
              <a:chExt cx="467584" cy="423611"/>
            </a:xfrm>
            <a:solidFill>
              <a:schemeClr val="bg1"/>
            </a:solidFill>
          </p:grpSpPr>
          <p:sp>
            <p:nvSpPr>
              <p:cNvPr id="33" name="任意多边形: 形状 32">
                <a:extLst>
                  <a:ext uri="{FF2B5EF4-FFF2-40B4-BE49-F238E27FC236}">
                    <a16:creationId xmlns:a16="http://schemas.microsoft.com/office/drawing/2014/main" id="{F48D694F-1253-3021-F782-C2C3D4C233B4}"/>
                  </a:ext>
                </a:extLst>
              </p:cNvPr>
              <p:cNvSpPr/>
              <p:nvPr/>
            </p:nvSpPr>
            <p:spPr>
              <a:xfrm>
                <a:off x="6320005" y="5484125"/>
                <a:ext cx="124271" cy="284658"/>
              </a:xfrm>
              <a:custGeom>
                <a:avLst/>
                <a:gdLst>
                  <a:gd name="connsiteX0" fmla="*/ 0 w 124271"/>
                  <a:gd name="connsiteY0" fmla="*/ 0 h 284658"/>
                  <a:gd name="connsiteX1" fmla="*/ 124271 w 124271"/>
                  <a:gd name="connsiteY1" fmla="*/ 0 h 284658"/>
                  <a:gd name="connsiteX2" fmla="*/ 124271 w 124271"/>
                  <a:gd name="connsiteY2" fmla="*/ 284659 h 284658"/>
                  <a:gd name="connsiteX3" fmla="*/ 0 w 124271"/>
                  <a:gd name="connsiteY3" fmla="*/ 284659 h 284658"/>
                </a:gdLst>
                <a:ahLst/>
                <a:cxnLst>
                  <a:cxn ang="0">
                    <a:pos x="connsiteX0" y="connsiteY0"/>
                  </a:cxn>
                  <a:cxn ang="0">
                    <a:pos x="connsiteX1" y="connsiteY1"/>
                  </a:cxn>
                  <a:cxn ang="0">
                    <a:pos x="connsiteX2" y="connsiteY2"/>
                  </a:cxn>
                  <a:cxn ang="0">
                    <a:pos x="connsiteX3" y="connsiteY3"/>
                  </a:cxn>
                </a:cxnLst>
                <a:rect l="l" t="t" r="r" b="b"/>
                <a:pathLst>
                  <a:path w="124271" h="284658">
                    <a:moveTo>
                      <a:pt x="0" y="0"/>
                    </a:moveTo>
                    <a:lnTo>
                      <a:pt x="124271" y="0"/>
                    </a:lnTo>
                    <a:lnTo>
                      <a:pt x="124271" y="284659"/>
                    </a:lnTo>
                    <a:lnTo>
                      <a:pt x="0" y="284659"/>
                    </a:ln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34" name="任意多边形: 形状 33">
                <a:extLst>
                  <a:ext uri="{FF2B5EF4-FFF2-40B4-BE49-F238E27FC236}">
                    <a16:creationId xmlns:a16="http://schemas.microsoft.com/office/drawing/2014/main" id="{629F5825-47DD-466C-648B-169AD4ED2AF6}"/>
                  </a:ext>
                </a:extLst>
              </p:cNvPr>
              <p:cNvSpPr/>
              <p:nvPr/>
            </p:nvSpPr>
            <p:spPr>
              <a:xfrm>
                <a:off x="6465711" y="5581240"/>
                <a:ext cx="124271" cy="187474"/>
              </a:xfrm>
              <a:custGeom>
                <a:avLst/>
                <a:gdLst>
                  <a:gd name="connsiteX0" fmla="*/ 0 w 124271"/>
                  <a:gd name="connsiteY0" fmla="*/ 0 h 187474"/>
                  <a:gd name="connsiteX1" fmla="*/ 124271 w 124271"/>
                  <a:gd name="connsiteY1" fmla="*/ 0 h 187474"/>
                  <a:gd name="connsiteX2" fmla="*/ 124271 w 124271"/>
                  <a:gd name="connsiteY2" fmla="*/ 187475 h 187474"/>
                  <a:gd name="connsiteX3" fmla="*/ 0 w 124271"/>
                  <a:gd name="connsiteY3" fmla="*/ 187475 h 187474"/>
                </a:gdLst>
                <a:ahLst/>
                <a:cxnLst>
                  <a:cxn ang="0">
                    <a:pos x="connsiteX0" y="connsiteY0"/>
                  </a:cxn>
                  <a:cxn ang="0">
                    <a:pos x="connsiteX1" y="connsiteY1"/>
                  </a:cxn>
                  <a:cxn ang="0">
                    <a:pos x="connsiteX2" y="connsiteY2"/>
                  </a:cxn>
                  <a:cxn ang="0">
                    <a:pos x="connsiteX3" y="connsiteY3"/>
                  </a:cxn>
                </a:cxnLst>
                <a:rect l="l" t="t" r="r" b="b"/>
                <a:pathLst>
                  <a:path w="124271" h="187474">
                    <a:moveTo>
                      <a:pt x="0" y="0"/>
                    </a:moveTo>
                    <a:lnTo>
                      <a:pt x="124271" y="0"/>
                    </a:lnTo>
                    <a:lnTo>
                      <a:pt x="124271" y="187475"/>
                    </a:lnTo>
                    <a:lnTo>
                      <a:pt x="0" y="187475"/>
                    </a:ln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35" name="任意多边形: 形状 34">
                <a:extLst>
                  <a:ext uri="{FF2B5EF4-FFF2-40B4-BE49-F238E27FC236}">
                    <a16:creationId xmlns:a16="http://schemas.microsoft.com/office/drawing/2014/main" id="{BE54D73B-AC6C-D15D-43A0-5163A4F8329C}"/>
                  </a:ext>
                </a:extLst>
              </p:cNvPr>
              <p:cNvSpPr/>
              <p:nvPr/>
            </p:nvSpPr>
            <p:spPr>
              <a:xfrm>
                <a:off x="6611418" y="5386941"/>
                <a:ext cx="124271" cy="381773"/>
              </a:xfrm>
              <a:custGeom>
                <a:avLst/>
                <a:gdLst>
                  <a:gd name="connsiteX0" fmla="*/ 0 w 124271"/>
                  <a:gd name="connsiteY0" fmla="*/ 0 h 381773"/>
                  <a:gd name="connsiteX1" fmla="*/ 124272 w 124271"/>
                  <a:gd name="connsiteY1" fmla="*/ 0 h 381773"/>
                  <a:gd name="connsiteX2" fmla="*/ 124272 w 124271"/>
                  <a:gd name="connsiteY2" fmla="*/ 381774 h 381773"/>
                  <a:gd name="connsiteX3" fmla="*/ 0 w 124271"/>
                  <a:gd name="connsiteY3" fmla="*/ 381774 h 381773"/>
                </a:gdLst>
                <a:ahLst/>
                <a:cxnLst>
                  <a:cxn ang="0">
                    <a:pos x="connsiteX0" y="connsiteY0"/>
                  </a:cxn>
                  <a:cxn ang="0">
                    <a:pos x="connsiteX1" y="connsiteY1"/>
                  </a:cxn>
                  <a:cxn ang="0">
                    <a:pos x="connsiteX2" y="connsiteY2"/>
                  </a:cxn>
                  <a:cxn ang="0">
                    <a:pos x="connsiteX3" y="connsiteY3"/>
                  </a:cxn>
                </a:cxnLst>
                <a:rect l="l" t="t" r="r" b="b"/>
                <a:pathLst>
                  <a:path w="124271" h="381773">
                    <a:moveTo>
                      <a:pt x="0" y="0"/>
                    </a:moveTo>
                    <a:lnTo>
                      <a:pt x="124272" y="0"/>
                    </a:lnTo>
                    <a:lnTo>
                      <a:pt x="124272" y="381774"/>
                    </a:lnTo>
                    <a:lnTo>
                      <a:pt x="0" y="381774"/>
                    </a:ln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36" name="任意多边形: 形状 35">
                <a:extLst>
                  <a:ext uri="{FF2B5EF4-FFF2-40B4-BE49-F238E27FC236}">
                    <a16:creationId xmlns:a16="http://schemas.microsoft.com/office/drawing/2014/main" id="{3C8121C2-EBEA-C95C-9FAB-8C7A099B5A38}"/>
                  </a:ext>
                </a:extLst>
              </p:cNvPr>
              <p:cNvSpPr/>
              <p:nvPr/>
            </p:nvSpPr>
            <p:spPr>
              <a:xfrm>
                <a:off x="6295192" y="5787945"/>
                <a:ext cx="467584" cy="22607"/>
              </a:xfrm>
              <a:custGeom>
                <a:avLst/>
                <a:gdLst>
                  <a:gd name="connsiteX0" fmla="*/ 0 w 467584"/>
                  <a:gd name="connsiteY0" fmla="*/ 0 h 22607"/>
                  <a:gd name="connsiteX1" fmla="*/ 467585 w 467584"/>
                  <a:gd name="connsiteY1" fmla="*/ 0 h 22607"/>
                  <a:gd name="connsiteX2" fmla="*/ 467585 w 467584"/>
                  <a:gd name="connsiteY2" fmla="*/ 22607 h 22607"/>
                  <a:gd name="connsiteX3" fmla="*/ 0 w 467584"/>
                  <a:gd name="connsiteY3" fmla="*/ 22607 h 22607"/>
                </a:gdLst>
                <a:ahLst/>
                <a:cxnLst>
                  <a:cxn ang="0">
                    <a:pos x="connsiteX0" y="connsiteY0"/>
                  </a:cxn>
                  <a:cxn ang="0">
                    <a:pos x="connsiteX1" y="connsiteY1"/>
                  </a:cxn>
                  <a:cxn ang="0">
                    <a:pos x="connsiteX2" y="connsiteY2"/>
                  </a:cxn>
                  <a:cxn ang="0">
                    <a:pos x="connsiteX3" y="connsiteY3"/>
                  </a:cxn>
                </a:cxnLst>
                <a:rect l="l" t="t" r="r" b="b"/>
                <a:pathLst>
                  <a:path w="467584" h="22607">
                    <a:moveTo>
                      <a:pt x="0" y="0"/>
                    </a:moveTo>
                    <a:lnTo>
                      <a:pt x="467585" y="0"/>
                    </a:lnTo>
                    <a:lnTo>
                      <a:pt x="467585" y="22607"/>
                    </a:lnTo>
                    <a:lnTo>
                      <a:pt x="0" y="22607"/>
                    </a:ln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grpSp>
      </p:grpSp>
      <p:sp>
        <p:nvSpPr>
          <p:cNvPr id="37" name="弧形 36">
            <a:extLst>
              <a:ext uri="{FF2B5EF4-FFF2-40B4-BE49-F238E27FC236}">
                <a16:creationId xmlns:a16="http://schemas.microsoft.com/office/drawing/2014/main" id="{FE235766-317E-0CC9-213C-3D3145BDF1EE}"/>
              </a:ext>
            </a:extLst>
          </p:cNvPr>
          <p:cNvSpPr/>
          <p:nvPr>
            <p:custDataLst>
              <p:tags r:id="rId11"/>
            </p:custDataLst>
          </p:nvPr>
        </p:nvSpPr>
        <p:spPr>
          <a:xfrm flipV="1">
            <a:off x="7130500" y="2589194"/>
            <a:ext cx="2015595" cy="2015595"/>
          </a:xfrm>
          <a:prstGeom prst="arc">
            <a:avLst>
              <a:gd name="adj1" fmla="val 11922210"/>
              <a:gd name="adj2" fmla="val 20728633"/>
            </a:avLst>
          </a:prstGeom>
          <a:ln>
            <a:solidFill>
              <a:srgbClr val="1F81E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思源黑体 CN Bold" panose="020B0800000000000000" pitchFamily="34" charset="-122"/>
              <a:ea typeface="思源黑体 CN Bold" panose="020B0800000000000000" pitchFamily="34" charset="-122"/>
            </a:endParaRPr>
          </a:p>
        </p:txBody>
      </p:sp>
      <p:sp>
        <p:nvSpPr>
          <p:cNvPr id="38" name="弧形 37">
            <a:extLst>
              <a:ext uri="{FF2B5EF4-FFF2-40B4-BE49-F238E27FC236}">
                <a16:creationId xmlns:a16="http://schemas.microsoft.com/office/drawing/2014/main" id="{FA2A542C-FB6F-62AC-7C95-604CC8CBB1C8}"/>
              </a:ext>
            </a:extLst>
          </p:cNvPr>
          <p:cNvSpPr/>
          <p:nvPr>
            <p:custDataLst>
              <p:tags r:id="rId12"/>
            </p:custDataLst>
          </p:nvPr>
        </p:nvSpPr>
        <p:spPr>
          <a:xfrm>
            <a:off x="9172794" y="2987376"/>
            <a:ext cx="2015595" cy="2015595"/>
          </a:xfrm>
          <a:prstGeom prst="arc">
            <a:avLst>
              <a:gd name="adj1" fmla="val 11922210"/>
              <a:gd name="adj2" fmla="val 20728633"/>
            </a:avLst>
          </a:prstGeom>
          <a:ln>
            <a:solidFill>
              <a:srgbClr val="1F81E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思源黑体 CN Bold" panose="020B0800000000000000" pitchFamily="34" charset="-122"/>
              <a:ea typeface="思源黑体 CN Bold" panose="020B0800000000000000" pitchFamily="34" charset="-122"/>
            </a:endParaRPr>
          </a:p>
        </p:txBody>
      </p:sp>
      <p:sp>
        <p:nvSpPr>
          <p:cNvPr id="39" name="文本框 38">
            <a:extLst>
              <a:ext uri="{FF2B5EF4-FFF2-40B4-BE49-F238E27FC236}">
                <a16:creationId xmlns:a16="http://schemas.microsoft.com/office/drawing/2014/main" id="{285134B4-0E65-496C-8208-460D7E9779EA}"/>
              </a:ext>
            </a:extLst>
          </p:cNvPr>
          <p:cNvSpPr txBox="1"/>
          <p:nvPr>
            <p:custDataLst>
              <p:tags r:id="rId13"/>
            </p:custDataLst>
          </p:nvPr>
        </p:nvSpPr>
        <p:spPr>
          <a:xfrm>
            <a:off x="9539390" y="4836998"/>
            <a:ext cx="1282402" cy="307777"/>
          </a:xfrm>
          <a:prstGeom prst="rect">
            <a:avLst/>
          </a:prstGeom>
          <a:noFill/>
        </p:spPr>
        <p:txBody>
          <a:bodyPr wrap="none" lIns="0" tIns="0" rIns="0" bIns="0" rtlCol="0" anchor="t">
            <a:spAutoFit/>
          </a:bodyPr>
          <a:lstStyle/>
          <a:p>
            <a:pPr marL="0" marR="0" algn="ctr">
              <a:spcBef>
                <a:spcPts val="0"/>
              </a:spcBef>
              <a:spcAft>
                <a:spcPts val="0"/>
              </a:spcAft>
            </a:pPr>
            <a:r>
              <a:rPr lang="zh-CN" altLang="en-US" sz="2000" dirty="0">
                <a:solidFill>
                  <a:srgbClr val="1F81E2"/>
                </a:solidFill>
                <a:effectLst/>
                <a:latin typeface="思源黑体 CN Bold" panose="020B0800000000000000" pitchFamily="34" charset="-122"/>
                <a:ea typeface="思源黑体 CN Bold" panose="020B0800000000000000" pitchFamily="34" charset="-122"/>
              </a:rPr>
              <a:t>关键词标题</a:t>
            </a:r>
          </a:p>
        </p:txBody>
      </p:sp>
      <p:sp>
        <p:nvSpPr>
          <p:cNvPr id="40" name="文本框 39">
            <a:extLst>
              <a:ext uri="{FF2B5EF4-FFF2-40B4-BE49-F238E27FC236}">
                <a16:creationId xmlns:a16="http://schemas.microsoft.com/office/drawing/2014/main" id="{EED58B3B-F08F-ABE0-B3C5-2BA922DA3706}"/>
              </a:ext>
            </a:extLst>
          </p:cNvPr>
          <p:cNvSpPr txBox="1"/>
          <p:nvPr>
            <p:custDataLst>
              <p:tags r:id="rId14"/>
            </p:custDataLst>
          </p:nvPr>
        </p:nvSpPr>
        <p:spPr>
          <a:xfrm>
            <a:off x="9279702" y="5224016"/>
            <a:ext cx="1889438" cy="940001"/>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200" dirty="0">
                <a:solidFill>
                  <a:srgbClr val="000000"/>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grpSp>
        <p:nvGrpSpPr>
          <p:cNvPr id="41" name="组合 40">
            <a:extLst>
              <a:ext uri="{FF2B5EF4-FFF2-40B4-BE49-F238E27FC236}">
                <a16:creationId xmlns:a16="http://schemas.microsoft.com/office/drawing/2014/main" id="{D167E3DB-92A0-2D25-26E0-D35160A572E7}"/>
              </a:ext>
            </a:extLst>
          </p:cNvPr>
          <p:cNvGrpSpPr/>
          <p:nvPr/>
        </p:nvGrpSpPr>
        <p:grpSpPr>
          <a:xfrm>
            <a:off x="9620166" y="3434748"/>
            <a:ext cx="1120850" cy="1120850"/>
            <a:chOff x="1757261" y="3460873"/>
            <a:chExt cx="1120850" cy="1120850"/>
          </a:xfrm>
        </p:grpSpPr>
        <p:sp>
          <p:nvSpPr>
            <p:cNvPr id="42" name="椭圆 41">
              <a:extLst>
                <a:ext uri="{FF2B5EF4-FFF2-40B4-BE49-F238E27FC236}">
                  <a16:creationId xmlns:a16="http://schemas.microsoft.com/office/drawing/2014/main" id="{CEFDB425-12B4-CA77-2314-C0E0B181E6FC}"/>
                </a:ext>
              </a:extLst>
            </p:cNvPr>
            <p:cNvSpPr/>
            <p:nvPr>
              <p:custDataLst>
                <p:tags r:id="rId15"/>
              </p:custDataLst>
            </p:nvPr>
          </p:nvSpPr>
          <p:spPr>
            <a:xfrm>
              <a:off x="1757261" y="3460873"/>
              <a:ext cx="1120850" cy="1120850"/>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思源黑体 CN Bold" panose="020B0800000000000000" pitchFamily="34" charset="-122"/>
                <a:ea typeface="思源黑体 CN Bold" panose="020B0800000000000000" pitchFamily="34" charset="-122"/>
              </a:endParaRPr>
            </a:p>
          </p:txBody>
        </p:sp>
        <p:grpSp>
          <p:nvGrpSpPr>
            <p:cNvPr id="43" name="组合 42">
              <a:extLst>
                <a:ext uri="{FF2B5EF4-FFF2-40B4-BE49-F238E27FC236}">
                  <a16:creationId xmlns:a16="http://schemas.microsoft.com/office/drawing/2014/main" id="{3A09AEA7-E18C-5238-CDD5-512C53CBDD0D}"/>
                </a:ext>
              </a:extLst>
            </p:cNvPr>
            <p:cNvGrpSpPr/>
            <p:nvPr/>
          </p:nvGrpSpPr>
          <p:grpSpPr>
            <a:xfrm>
              <a:off x="2071998" y="3775748"/>
              <a:ext cx="491377" cy="491101"/>
              <a:chOff x="4478196" y="4269251"/>
              <a:chExt cx="491377" cy="491101"/>
            </a:xfrm>
            <a:solidFill>
              <a:schemeClr val="bg1"/>
            </a:solidFill>
          </p:grpSpPr>
          <p:sp>
            <p:nvSpPr>
              <p:cNvPr id="44" name="任意多边形: 形状 43">
                <a:extLst>
                  <a:ext uri="{FF2B5EF4-FFF2-40B4-BE49-F238E27FC236}">
                    <a16:creationId xmlns:a16="http://schemas.microsoft.com/office/drawing/2014/main" id="{B428C5B6-5DF1-662D-9ABE-DF5818670ABA}"/>
                  </a:ext>
                </a:extLst>
              </p:cNvPr>
              <p:cNvSpPr/>
              <p:nvPr/>
            </p:nvSpPr>
            <p:spPr>
              <a:xfrm>
                <a:off x="4577521" y="4368580"/>
                <a:ext cx="292653" cy="292653"/>
              </a:xfrm>
              <a:custGeom>
                <a:avLst/>
                <a:gdLst>
                  <a:gd name="connsiteX0" fmla="*/ -51 w 292653"/>
                  <a:gd name="connsiteY0" fmla="*/ 146264 h 292653"/>
                  <a:gd name="connsiteX1" fmla="*/ 146276 w 292653"/>
                  <a:gd name="connsiteY1" fmla="*/ 292590 h 292653"/>
                  <a:gd name="connsiteX2" fmla="*/ 292603 w 292653"/>
                  <a:gd name="connsiteY2" fmla="*/ 146264 h 292653"/>
                  <a:gd name="connsiteX3" fmla="*/ 146276 w 292653"/>
                  <a:gd name="connsiteY3" fmla="*/ -63 h 292653"/>
                  <a:gd name="connsiteX4" fmla="*/ -51 w 292653"/>
                  <a:gd name="connsiteY4" fmla="*/ 146264 h 292653"/>
                  <a:gd name="connsiteX5" fmla="*/ 248078 w 292653"/>
                  <a:gd name="connsiteY5" fmla="*/ 137372 h 292653"/>
                  <a:gd name="connsiteX6" fmla="*/ 155036 w 292653"/>
                  <a:gd name="connsiteY6" fmla="*/ 248258 h 292653"/>
                  <a:gd name="connsiteX7" fmla="*/ 44150 w 292653"/>
                  <a:gd name="connsiteY7" fmla="*/ 155210 h 292653"/>
                  <a:gd name="connsiteX8" fmla="*/ 137192 w 292653"/>
                  <a:gd name="connsiteY8" fmla="*/ 44331 h 292653"/>
                  <a:gd name="connsiteX9" fmla="*/ 137247 w 292653"/>
                  <a:gd name="connsiteY9" fmla="*/ 44324 h 292653"/>
                  <a:gd name="connsiteX10" fmla="*/ 248195 w 292653"/>
                  <a:gd name="connsiteY10" fmla="*/ 137138 h 292653"/>
                  <a:gd name="connsiteX11" fmla="*/ 248215 w 292653"/>
                  <a:gd name="connsiteY11" fmla="*/ 137372 h 29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653" h="292653">
                    <a:moveTo>
                      <a:pt x="-51" y="146264"/>
                    </a:moveTo>
                    <a:cubicBezTo>
                      <a:pt x="-51" y="227077"/>
                      <a:pt x="65462" y="292590"/>
                      <a:pt x="146276" y="292590"/>
                    </a:cubicBezTo>
                    <a:cubicBezTo>
                      <a:pt x="227090" y="292590"/>
                      <a:pt x="292603" y="227077"/>
                      <a:pt x="292603" y="146264"/>
                    </a:cubicBezTo>
                    <a:cubicBezTo>
                      <a:pt x="292603" y="65450"/>
                      <a:pt x="227090" y="-63"/>
                      <a:pt x="146276" y="-63"/>
                    </a:cubicBezTo>
                    <a:cubicBezTo>
                      <a:pt x="65510" y="54"/>
                      <a:pt x="66" y="65498"/>
                      <a:pt x="-51" y="146264"/>
                    </a:cubicBezTo>
                    <a:close/>
                    <a:moveTo>
                      <a:pt x="248078" y="137372"/>
                    </a:moveTo>
                    <a:cubicBezTo>
                      <a:pt x="253006" y="193684"/>
                      <a:pt x="211348" y="243330"/>
                      <a:pt x="155036" y="248258"/>
                    </a:cubicBezTo>
                    <a:cubicBezTo>
                      <a:pt x="98718" y="253180"/>
                      <a:pt x="49078" y="211528"/>
                      <a:pt x="44150" y="155210"/>
                    </a:cubicBezTo>
                    <a:cubicBezTo>
                      <a:pt x="39222" y="98898"/>
                      <a:pt x="80880" y="49252"/>
                      <a:pt x="137192" y="44331"/>
                    </a:cubicBezTo>
                    <a:cubicBezTo>
                      <a:pt x="137212" y="44324"/>
                      <a:pt x="137226" y="44324"/>
                      <a:pt x="137247" y="44324"/>
                    </a:cubicBezTo>
                    <a:cubicBezTo>
                      <a:pt x="193517" y="39320"/>
                      <a:pt x="243191" y="80875"/>
                      <a:pt x="248195" y="137138"/>
                    </a:cubicBezTo>
                    <a:cubicBezTo>
                      <a:pt x="248202" y="137214"/>
                      <a:pt x="248209" y="137296"/>
                      <a:pt x="248215" y="137372"/>
                    </a:cubicBez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sp>
            <p:nvSpPr>
              <p:cNvPr id="45" name="任意多边形: 形状 44">
                <a:extLst>
                  <a:ext uri="{FF2B5EF4-FFF2-40B4-BE49-F238E27FC236}">
                    <a16:creationId xmlns:a16="http://schemas.microsoft.com/office/drawing/2014/main" id="{7803F384-51CB-9DE4-0384-5CDD249ED8DA}"/>
                  </a:ext>
                </a:extLst>
              </p:cNvPr>
              <p:cNvSpPr/>
              <p:nvPr/>
            </p:nvSpPr>
            <p:spPr>
              <a:xfrm>
                <a:off x="4478196" y="4269251"/>
                <a:ext cx="491377" cy="491101"/>
              </a:xfrm>
              <a:custGeom>
                <a:avLst/>
                <a:gdLst>
                  <a:gd name="connsiteX0" fmla="*/ 446172 w 491377"/>
                  <a:gd name="connsiteY0" fmla="*/ 326442 h 491101"/>
                  <a:gd name="connsiteX1" fmla="*/ 470364 w 491377"/>
                  <a:gd name="connsiteY1" fmla="*/ 325545 h 491101"/>
                  <a:gd name="connsiteX2" fmla="*/ 483253 w 491377"/>
                  <a:gd name="connsiteY2" fmla="*/ 315207 h 491101"/>
                  <a:gd name="connsiteX3" fmla="*/ 491248 w 491377"/>
                  <a:gd name="connsiteY3" fmla="*/ 276954 h 491101"/>
                  <a:gd name="connsiteX4" fmla="*/ 483529 w 491377"/>
                  <a:gd name="connsiteY4" fmla="*/ 262342 h 491101"/>
                  <a:gd name="connsiteX5" fmla="*/ 461749 w 491377"/>
                  <a:gd name="connsiteY5" fmla="*/ 251727 h 491101"/>
                  <a:gd name="connsiteX6" fmla="*/ 452375 w 491377"/>
                  <a:gd name="connsiteY6" fmla="*/ 237047 h 491101"/>
                  <a:gd name="connsiteX7" fmla="*/ 451754 w 491377"/>
                  <a:gd name="connsiteY7" fmla="*/ 227604 h 491101"/>
                  <a:gd name="connsiteX8" fmla="*/ 451754 w 491377"/>
                  <a:gd name="connsiteY8" fmla="*/ 225329 h 491101"/>
                  <a:gd name="connsiteX9" fmla="*/ 459887 w 491377"/>
                  <a:gd name="connsiteY9" fmla="*/ 215335 h 491101"/>
                  <a:gd name="connsiteX10" fmla="*/ 480565 w 491377"/>
                  <a:gd name="connsiteY10" fmla="*/ 202377 h 491101"/>
                  <a:gd name="connsiteX11" fmla="*/ 486630 w 491377"/>
                  <a:gd name="connsiteY11" fmla="*/ 187007 h 491101"/>
                  <a:gd name="connsiteX12" fmla="*/ 474499 w 491377"/>
                  <a:gd name="connsiteY12" fmla="*/ 149857 h 491101"/>
                  <a:gd name="connsiteX13" fmla="*/ 460715 w 491377"/>
                  <a:gd name="connsiteY13" fmla="*/ 141103 h 491101"/>
                  <a:gd name="connsiteX14" fmla="*/ 436453 w 491377"/>
                  <a:gd name="connsiteY14" fmla="*/ 142826 h 491101"/>
                  <a:gd name="connsiteX15" fmla="*/ 421634 w 491377"/>
                  <a:gd name="connsiteY15" fmla="*/ 135934 h 491101"/>
                  <a:gd name="connsiteX16" fmla="*/ 416465 w 491377"/>
                  <a:gd name="connsiteY16" fmla="*/ 112224 h 491101"/>
                  <a:gd name="connsiteX17" fmla="*/ 427769 w 491377"/>
                  <a:gd name="connsiteY17" fmla="*/ 90788 h 491101"/>
                  <a:gd name="connsiteX18" fmla="*/ 425287 w 491377"/>
                  <a:gd name="connsiteY18" fmla="*/ 74453 h 491101"/>
                  <a:gd name="connsiteX19" fmla="*/ 396201 w 491377"/>
                  <a:gd name="connsiteY19" fmla="*/ 48400 h 491101"/>
                  <a:gd name="connsiteX20" fmla="*/ 379659 w 491377"/>
                  <a:gd name="connsiteY20" fmla="*/ 47779 h 491101"/>
                  <a:gd name="connsiteX21" fmla="*/ 359602 w 491377"/>
                  <a:gd name="connsiteY21" fmla="*/ 61564 h 491101"/>
                  <a:gd name="connsiteX22" fmla="*/ 343336 w 491377"/>
                  <a:gd name="connsiteY22" fmla="*/ 63081 h 491101"/>
                  <a:gd name="connsiteX23" fmla="*/ 327001 w 491377"/>
                  <a:gd name="connsiteY23" fmla="*/ 45091 h 491101"/>
                  <a:gd name="connsiteX24" fmla="*/ 326036 w 491377"/>
                  <a:gd name="connsiteY24" fmla="*/ 20899 h 491101"/>
                  <a:gd name="connsiteX25" fmla="*/ 315766 w 491377"/>
                  <a:gd name="connsiteY25" fmla="*/ 7941 h 491101"/>
                  <a:gd name="connsiteX26" fmla="*/ 277513 w 491377"/>
                  <a:gd name="connsiteY26" fmla="*/ 15 h 491101"/>
                  <a:gd name="connsiteX27" fmla="*/ 262901 w 491377"/>
                  <a:gd name="connsiteY27" fmla="*/ 7734 h 491101"/>
                  <a:gd name="connsiteX28" fmla="*/ 251804 w 491377"/>
                  <a:gd name="connsiteY28" fmla="*/ 29308 h 491101"/>
                  <a:gd name="connsiteX29" fmla="*/ 237054 w 491377"/>
                  <a:gd name="connsiteY29" fmla="*/ 38681 h 491101"/>
                  <a:gd name="connsiteX30" fmla="*/ 227680 w 491377"/>
                  <a:gd name="connsiteY30" fmla="*/ 39302 h 491101"/>
                  <a:gd name="connsiteX31" fmla="*/ 225337 w 491377"/>
                  <a:gd name="connsiteY31" fmla="*/ 39302 h 491101"/>
                  <a:gd name="connsiteX32" fmla="*/ 215412 w 491377"/>
                  <a:gd name="connsiteY32" fmla="*/ 31169 h 491101"/>
                  <a:gd name="connsiteX33" fmla="*/ 202454 w 491377"/>
                  <a:gd name="connsiteY33" fmla="*/ 10491 h 491101"/>
                  <a:gd name="connsiteX34" fmla="*/ 187084 w 491377"/>
                  <a:gd name="connsiteY34" fmla="*/ 4426 h 491101"/>
                  <a:gd name="connsiteX35" fmla="*/ 149865 w 491377"/>
                  <a:gd name="connsiteY35" fmla="*/ 16557 h 491101"/>
                  <a:gd name="connsiteX36" fmla="*/ 141111 w 491377"/>
                  <a:gd name="connsiteY36" fmla="*/ 30342 h 491101"/>
                  <a:gd name="connsiteX37" fmla="*/ 142834 w 491377"/>
                  <a:gd name="connsiteY37" fmla="*/ 54603 h 491101"/>
                  <a:gd name="connsiteX38" fmla="*/ 135942 w 491377"/>
                  <a:gd name="connsiteY38" fmla="*/ 69491 h 491101"/>
                  <a:gd name="connsiteX39" fmla="*/ 112232 w 491377"/>
                  <a:gd name="connsiteY39" fmla="*/ 74591 h 491101"/>
                  <a:gd name="connsiteX40" fmla="*/ 90865 w 491377"/>
                  <a:gd name="connsiteY40" fmla="*/ 63770 h 491101"/>
                  <a:gd name="connsiteX41" fmla="*/ 74530 w 491377"/>
                  <a:gd name="connsiteY41" fmla="*/ 66182 h 491101"/>
                  <a:gd name="connsiteX42" fmla="*/ 48476 w 491377"/>
                  <a:gd name="connsiteY42" fmla="*/ 95337 h 491101"/>
                  <a:gd name="connsiteX43" fmla="*/ 47856 w 491377"/>
                  <a:gd name="connsiteY43" fmla="*/ 111879 h 491101"/>
                  <a:gd name="connsiteX44" fmla="*/ 61641 w 491377"/>
                  <a:gd name="connsiteY44" fmla="*/ 131936 h 491101"/>
                  <a:gd name="connsiteX45" fmla="*/ 63089 w 491377"/>
                  <a:gd name="connsiteY45" fmla="*/ 148203 h 491101"/>
                  <a:gd name="connsiteX46" fmla="*/ 45099 w 491377"/>
                  <a:gd name="connsiteY46" fmla="*/ 164469 h 491101"/>
                  <a:gd name="connsiteX47" fmla="*/ 20906 w 491377"/>
                  <a:gd name="connsiteY47" fmla="*/ 165434 h 491101"/>
                  <a:gd name="connsiteX48" fmla="*/ 7949 w 491377"/>
                  <a:gd name="connsiteY48" fmla="*/ 175703 h 491101"/>
                  <a:gd name="connsiteX49" fmla="*/ 22 w 491377"/>
                  <a:gd name="connsiteY49" fmla="*/ 214025 h 491101"/>
                  <a:gd name="connsiteX50" fmla="*/ 7742 w 491377"/>
                  <a:gd name="connsiteY50" fmla="*/ 228637 h 491101"/>
                  <a:gd name="connsiteX51" fmla="*/ 29591 w 491377"/>
                  <a:gd name="connsiteY51" fmla="*/ 239183 h 491101"/>
                  <a:gd name="connsiteX52" fmla="*/ 38896 w 491377"/>
                  <a:gd name="connsiteY52" fmla="*/ 253864 h 491101"/>
                  <a:gd name="connsiteX53" fmla="*/ 39516 w 491377"/>
                  <a:gd name="connsiteY53" fmla="*/ 263307 h 491101"/>
                  <a:gd name="connsiteX54" fmla="*/ 39516 w 491377"/>
                  <a:gd name="connsiteY54" fmla="*/ 265650 h 491101"/>
                  <a:gd name="connsiteX55" fmla="*/ 31452 w 491377"/>
                  <a:gd name="connsiteY55" fmla="*/ 275575 h 491101"/>
                  <a:gd name="connsiteX56" fmla="*/ 10775 w 491377"/>
                  <a:gd name="connsiteY56" fmla="*/ 288533 h 491101"/>
                  <a:gd name="connsiteX57" fmla="*/ 4709 w 491377"/>
                  <a:gd name="connsiteY57" fmla="*/ 303903 h 491101"/>
                  <a:gd name="connsiteX58" fmla="*/ 16840 w 491377"/>
                  <a:gd name="connsiteY58" fmla="*/ 341054 h 491101"/>
                  <a:gd name="connsiteX59" fmla="*/ 30625 w 491377"/>
                  <a:gd name="connsiteY59" fmla="*/ 349876 h 491101"/>
                  <a:gd name="connsiteX60" fmla="*/ 54818 w 491377"/>
                  <a:gd name="connsiteY60" fmla="*/ 348084 h 491101"/>
                  <a:gd name="connsiteX61" fmla="*/ 69705 w 491377"/>
                  <a:gd name="connsiteY61" fmla="*/ 354976 h 491101"/>
                  <a:gd name="connsiteX62" fmla="*/ 74806 w 491377"/>
                  <a:gd name="connsiteY62" fmla="*/ 378687 h 491101"/>
                  <a:gd name="connsiteX63" fmla="*/ 63571 w 491377"/>
                  <a:gd name="connsiteY63" fmla="*/ 400122 h 491101"/>
                  <a:gd name="connsiteX64" fmla="*/ 65983 w 491377"/>
                  <a:gd name="connsiteY64" fmla="*/ 416457 h 491101"/>
                  <a:gd name="connsiteX65" fmla="*/ 95138 w 491377"/>
                  <a:gd name="connsiteY65" fmla="*/ 442580 h 491101"/>
                  <a:gd name="connsiteX66" fmla="*/ 111680 w 491377"/>
                  <a:gd name="connsiteY66" fmla="*/ 443131 h 491101"/>
                  <a:gd name="connsiteX67" fmla="*/ 131737 w 491377"/>
                  <a:gd name="connsiteY67" fmla="*/ 429346 h 491101"/>
                  <a:gd name="connsiteX68" fmla="*/ 148004 w 491377"/>
                  <a:gd name="connsiteY68" fmla="*/ 427830 h 491101"/>
                  <a:gd name="connsiteX69" fmla="*/ 164270 w 491377"/>
                  <a:gd name="connsiteY69" fmla="*/ 445888 h 491101"/>
                  <a:gd name="connsiteX70" fmla="*/ 165235 w 491377"/>
                  <a:gd name="connsiteY70" fmla="*/ 470081 h 491101"/>
                  <a:gd name="connsiteX71" fmla="*/ 175505 w 491377"/>
                  <a:gd name="connsiteY71" fmla="*/ 483039 h 491101"/>
                  <a:gd name="connsiteX72" fmla="*/ 213827 w 491377"/>
                  <a:gd name="connsiteY72" fmla="*/ 490965 h 491101"/>
                  <a:gd name="connsiteX73" fmla="*/ 228439 w 491377"/>
                  <a:gd name="connsiteY73" fmla="*/ 483245 h 491101"/>
                  <a:gd name="connsiteX74" fmla="*/ 238984 w 491377"/>
                  <a:gd name="connsiteY74" fmla="*/ 461396 h 491101"/>
                  <a:gd name="connsiteX75" fmla="*/ 253734 w 491377"/>
                  <a:gd name="connsiteY75" fmla="*/ 452022 h 491101"/>
                  <a:gd name="connsiteX76" fmla="*/ 263177 w 491377"/>
                  <a:gd name="connsiteY76" fmla="*/ 451471 h 491101"/>
                  <a:gd name="connsiteX77" fmla="*/ 265451 w 491377"/>
                  <a:gd name="connsiteY77" fmla="*/ 451471 h 491101"/>
                  <a:gd name="connsiteX78" fmla="*/ 275376 w 491377"/>
                  <a:gd name="connsiteY78" fmla="*/ 459535 h 491101"/>
                  <a:gd name="connsiteX79" fmla="*/ 288334 w 491377"/>
                  <a:gd name="connsiteY79" fmla="*/ 480212 h 491101"/>
                  <a:gd name="connsiteX80" fmla="*/ 303704 w 491377"/>
                  <a:gd name="connsiteY80" fmla="*/ 486278 h 491101"/>
                  <a:gd name="connsiteX81" fmla="*/ 340924 w 491377"/>
                  <a:gd name="connsiteY81" fmla="*/ 474147 h 491101"/>
                  <a:gd name="connsiteX82" fmla="*/ 349677 w 491377"/>
                  <a:gd name="connsiteY82" fmla="*/ 460362 h 491101"/>
                  <a:gd name="connsiteX83" fmla="*/ 347954 w 491377"/>
                  <a:gd name="connsiteY83" fmla="*/ 436101 h 491101"/>
                  <a:gd name="connsiteX84" fmla="*/ 354846 w 491377"/>
                  <a:gd name="connsiteY84" fmla="*/ 421282 h 491101"/>
                  <a:gd name="connsiteX85" fmla="*/ 378556 w 491377"/>
                  <a:gd name="connsiteY85" fmla="*/ 416113 h 491101"/>
                  <a:gd name="connsiteX86" fmla="*/ 399992 w 491377"/>
                  <a:gd name="connsiteY86" fmla="*/ 427416 h 491101"/>
                  <a:gd name="connsiteX87" fmla="*/ 416327 w 491377"/>
                  <a:gd name="connsiteY87" fmla="*/ 424935 h 491101"/>
                  <a:gd name="connsiteX88" fmla="*/ 442381 w 491377"/>
                  <a:gd name="connsiteY88" fmla="*/ 395780 h 491101"/>
                  <a:gd name="connsiteX89" fmla="*/ 443001 w 491377"/>
                  <a:gd name="connsiteY89" fmla="*/ 379307 h 491101"/>
                  <a:gd name="connsiteX90" fmla="*/ 429216 w 491377"/>
                  <a:gd name="connsiteY90" fmla="*/ 359181 h 491101"/>
                  <a:gd name="connsiteX91" fmla="*/ 427769 w 491377"/>
                  <a:gd name="connsiteY91" fmla="*/ 342984 h 491101"/>
                  <a:gd name="connsiteX92" fmla="*/ 446172 w 491377"/>
                  <a:gd name="connsiteY92" fmla="*/ 326442 h 491101"/>
                  <a:gd name="connsiteX93" fmla="*/ 245601 w 491377"/>
                  <a:gd name="connsiteY93" fmla="*/ 412322 h 491101"/>
                  <a:gd name="connsiteX94" fmla="*/ 78872 w 491377"/>
                  <a:gd name="connsiteY94" fmla="*/ 245593 h 491101"/>
                  <a:gd name="connsiteX95" fmla="*/ 245601 w 491377"/>
                  <a:gd name="connsiteY95" fmla="*/ 78864 h 491101"/>
                  <a:gd name="connsiteX96" fmla="*/ 412330 w 491377"/>
                  <a:gd name="connsiteY96" fmla="*/ 245593 h 491101"/>
                  <a:gd name="connsiteX97" fmla="*/ 245601 w 491377"/>
                  <a:gd name="connsiteY97" fmla="*/ 412322 h 49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91377" h="491101">
                    <a:moveTo>
                      <a:pt x="446172" y="326442"/>
                    </a:moveTo>
                    <a:lnTo>
                      <a:pt x="470364" y="325545"/>
                    </a:lnTo>
                    <a:cubicBezTo>
                      <a:pt x="476347" y="325001"/>
                      <a:pt x="481426" y="320928"/>
                      <a:pt x="483253" y="315207"/>
                    </a:cubicBezTo>
                    <a:lnTo>
                      <a:pt x="491248" y="276954"/>
                    </a:lnTo>
                    <a:cubicBezTo>
                      <a:pt x="491862" y="270971"/>
                      <a:pt x="488815" y="265209"/>
                      <a:pt x="483529" y="262342"/>
                    </a:cubicBezTo>
                    <a:lnTo>
                      <a:pt x="461749" y="251727"/>
                    </a:lnTo>
                    <a:cubicBezTo>
                      <a:pt x="456303" y="248771"/>
                      <a:pt x="452761" y="243229"/>
                      <a:pt x="452375" y="237047"/>
                    </a:cubicBezTo>
                    <a:cubicBezTo>
                      <a:pt x="452375" y="237047"/>
                      <a:pt x="452375" y="234220"/>
                      <a:pt x="451754" y="227604"/>
                    </a:cubicBezTo>
                    <a:lnTo>
                      <a:pt x="451754" y="225329"/>
                    </a:lnTo>
                    <a:cubicBezTo>
                      <a:pt x="451754" y="222848"/>
                      <a:pt x="455063" y="218437"/>
                      <a:pt x="459887" y="215335"/>
                    </a:cubicBezTo>
                    <a:lnTo>
                      <a:pt x="480565" y="202377"/>
                    </a:lnTo>
                    <a:cubicBezTo>
                      <a:pt x="485507" y="198952"/>
                      <a:pt x="487899" y="192886"/>
                      <a:pt x="486630" y="187007"/>
                    </a:cubicBezTo>
                    <a:lnTo>
                      <a:pt x="474499" y="149857"/>
                    </a:lnTo>
                    <a:cubicBezTo>
                      <a:pt x="472073" y="144439"/>
                      <a:pt x="466649" y="141000"/>
                      <a:pt x="460715" y="141103"/>
                    </a:cubicBezTo>
                    <a:lnTo>
                      <a:pt x="436453" y="142826"/>
                    </a:lnTo>
                    <a:cubicBezTo>
                      <a:pt x="430670" y="143157"/>
                      <a:pt x="425108" y="140566"/>
                      <a:pt x="421634" y="135934"/>
                    </a:cubicBezTo>
                    <a:cubicBezTo>
                      <a:pt x="419084" y="131729"/>
                      <a:pt x="413846" y="117186"/>
                      <a:pt x="416465" y="112224"/>
                    </a:cubicBezTo>
                    <a:lnTo>
                      <a:pt x="427769" y="90788"/>
                    </a:lnTo>
                    <a:cubicBezTo>
                      <a:pt x="430319" y="85343"/>
                      <a:pt x="429340" y="78899"/>
                      <a:pt x="425287" y="74453"/>
                    </a:cubicBezTo>
                    <a:lnTo>
                      <a:pt x="396201" y="48400"/>
                    </a:lnTo>
                    <a:cubicBezTo>
                      <a:pt x="391321" y="44864"/>
                      <a:pt x="384787" y="44616"/>
                      <a:pt x="379659" y="47779"/>
                    </a:cubicBezTo>
                    <a:lnTo>
                      <a:pt x="359602" y="61564"/>
                    </a:lnTo>
                    <a:cubicBezTo>
                      <a:pt x="354777" y="64762"/>
                      <a:pt x="348671" y="65328"/>
                      <a:pt x="343336" y="63081"/>
                    </a:cubicBezTo>
                    <a:cubicBezTo>
                      <a:pt x="339063" y="60737"/>
                      <a:pt x="327277" y="50743"/>
                      <a:pt x="327001" y="45091"/>
                    </a:cubicBezTo>
                    <a:lnTo>
                      <a:pt x="326036" y="20899"/>
                    </a:lnTo>
                    <a:cubicBezTo>
                      <a:pt x="325547" y="14902"/>
                      <a:pt x="321494" y="9788"/>
                      <a:pt x="315766" y="7941"/>
                    </a:cubicBezTo>
                    <a:lnTo>
                      <a:pt x="277513" y="15"/>
                    </a:lnTo>
                    <a:cubicBezTo>
                      <a:pt x="271530" y="-599"/>
                      <a:pt x="265768" y="2448"/>
                      <a:pt x="262901" y="7734"/>
                    </a:cubicBezTo>
                    <a:lnTo>
                      <a:pt x="251804" y="29308"/>
                    </a:lnTo>
                    <a:cubicBezTo>
                      <a:pt x="248799" y="34732"/>
                      <a:pt x="243244" y="38261"/>
                      <a:pt x="237054" y="38681"/>
                    </a:cubicBezTo>
                    <a:cubicBezTo>
                      <a:pt x="237054" y="38681"/>
                      <a:pt x="234228" y="38681"/>
                      <a:pt x="227680" y="39302"/>
                    </a:cubicBezTo>
                    <a:lnTo>
                      <a:pt x="225337" y="39302"/>
                    </a:lnTo>
                    <a:cubicBezTo>
                      <a:pt x="222856" y="39302"/>
                      <a:pt x="218445" y="35925"/>
                      <a:pt x="215412" y="31169"/>
                    </a:cubicBezTo>
                    <a:lnTo>
                      <a:pt x="202454" y="10491"/>
                    </a:lnTo>
                    <a:cubicBezTo>
                      <a:pt x="199001" y="5584"/>
                      <a:pt x="192956" y="3199"/>
                      <a:pt x="187084" y="4426"/>
                    </a:cubicBezTo>
                    <a:lnTo>
                      <a:pt x="149865" y="16557"/>
                    </a:lnTo>
                    <a:cubicBezTo>
                      <a:pt x="144475" y="19010"/>
                      <a:pt x="141042" y="24421"/>
                      <a:pt x="141111" y="30342"/>
                    </a:cubicBezTo>
                    <a:lnTo>
                      <a:pt x="142834" y="54603"/>
                    </a:lnTo>
                    <a:cubicBezTo>
                      <a:pt x="143186" y="60407"/>
                      <a:pt x="140594" y="66003"/>
                      <a:pt x="135942" y="69491"/>
                    </a:cubicBezTo>
                    <a:cubicBezTo>
                      <a:pt x="131806" y="72041"/>
                      <a:pt x="117263" y="77279"/>
                      <a:pt x="112232" y="74591"/>
                    </a:cubicBezTo>
                    <a:lnTo>
                      <a:pt x="90865" y="63770"/>
                    </a:lnTo>
                    <a:cubicBezTo>
                      <a:pt x="85427" y="61220"/>
                      <a:pt x="78996" y="62171"/>
                      <a:pt x="74530" y="66182"/>
                    </a:cubicBezTo>
                    <a:lnTo>
                      <a:pt x="48476" y="95337"/>
                    </a:lnTo>
                    <a:cubicBezTo>
                      <a:pt x="44941" y="100217"/>
                      <a:pt x="44693" y="106751"/>
                      <a:pt x="47856" y="111879"/>
                    </a:cubicBezTo>
                    <a:lnTo>
                      <a:pt x="61641" y="131936"/>
                    </a:lnTo>
                    <a:cubicBezTo>
                      <a:pt x="64812" y="136775"/>
                      <a:pt x="65356" y="142882"/>
                      <a:pt x="63089" y="148203"/>
                    </a:cubicBezTo>
                    <a:cubicBezTo>
                      <a:pt x="60745" y="152407"/>
                      <a:pt x="50751" y="164262"/>
                      <a:pt x="45099" y="164469"/>
                    </a:cubicBezTo>
                    <a:lnTo>
                      <a:pt x="20906" y="165434"/>
                    </a:lnTo>
                    <a:cubicBezTo>
                      <a:pt x="14910" y="165923"/>
                      <a:pt x="9796" y="169976"/>
                      <a:pt x="7949" y="175703"/>
                    </a:cubicBezTo>
                    <a:lnTo>
                      <a:pt x="22" y="214025"/>
                    </a:lnTo>
                    <a:cubicBezTo>
                      <a:pt x="-570" y="220001"/>
                      <a:pt x="2469" y="225757"/>
                      <a:pt x="7742" y="228637"/>
                    </a:cubicBezTo>
                    <a:lnTo>
                      <a:pt x="29591" y="239183"/>
                    </a:lnTo>
                    <a:cubicBezTo>
                      <a:pt x="34960" y="242202"/>
                      <a:pt x="38462" y="247716"/>
                      <a:pt x="38896" y="253864"/>
                    </a:cubicBezTo>
                    <a:cubicBezTo>
                      <a:pt x="38896" y="253864"/>
                      <a:pt x="38896" y="256759"/>
                      <a:pt x="39516" y="263307"/>
                    </a:cubicBezTo>
                    <a:lnTo>
                      <a:pt x="39516" y="265650"/>
                    </a:lnTo>
                    <a:cubicBezTo>
                      <a:pt x="39861" y="268132"/>
                      <a:pt x="36208" y="272542"/>
                      <a:pt x="31452" y="275575"/>
                    </a:cubicBezTo>
                    <a:lnTo>
                      <a:pt x="10775" y="288533"/>
                    </a:lnTo>
                    <a:cubicBezTo>
                      <a:pt x="5819" y="291952"/>
                      <a:pt x="3420" y="298024"/>
                      <a:pt x="4709" y="303903"/>
                    </a:cubicBezTo>
                    <a:lnTo>
                      <a:pt x="16840" y="341054"/>
                    </a:lnTo>
                    <a:cubicBezTo>
                      <a:pt x="19259" y="346485"/>
                      <a:pt x="24684" y="349952"/>
                      <a:pt x="30625" y="349876"/>
                    </a:cubicBezTo>
                    <a:lnTo>
                      <a:pt x="54818" y="348084"/>
                    </a:lnTo>
                    <a:cubicBezTo>
                      <a:pt x="60621" y="347760"/>
                      <a:pt x="66204" y="350345"/>
                      <a:pt x="69705" y="354976"/>
                    </a:cubicBezTo>
                    <a:cubicBezTo>
                      <a:pt x="72255" y="359181"/>
                      <a:pt x="77425" y="373724"/>
                      <a:pt x="74806" y="378687"/>
                    </a:cubicBezTo>
                    <a:lnTo>
                      <a:pt x="63571" y="400122"/>
                    </a:lnTo>
                    <a:cubicBezTo>
                      <a:pt x="61021" y="405560"/>
                      <a:pt x="61972" y="411991"/>
                      <a:pt x="65983" y="416457"/>
                    </a:cubicBezTo>
                    <a:lnTo>
                      <a:pt x="95138" y="442580"/>
                    </a:lnTo>
                    <a:cubicBezTo>
                      <a:pt x="100046" y="446061"/>
                      <a:pt x="106552" y="446274"/>
                      <a:pt x="111680" y="443131"/>
                    </a:cubicBezTo>
                    <a:lnTo>
                      <a:pt x="131737" y="429346"/>
                    </a:lnTo>
                    <a:cubicBezTo>
                      <a:pt x="136562" y="426148"/>
                      <a:pt x="142669" y="425583"/>
                      <a:pt x="148004" y="427830"/>
                    </a:cubicBezTo>
                    <a:cubicBezTo>
                      <a:pt x="152277" y="430173"/>
                      <a:pt x="164063" y="440236"/>
                      <a:pt x="164270" y="445888"/>
                    </a:cubicBezTo>
                    <a:lnTo>
                      <a:pt x="165235" y="470081"/>
                    </a:lnTo>
                    <a:cubicBezTo>
                      <a:pt x="165779" y="476056"/>
                      <a:pt x="169811" y="481143"/>
                      <a:pt x="175505" y="483039"/>
                    </a:cubicBezTo>
                    <a:lnTo>
                      <a:pt x="213827" y="490965"/>
                    </a:lnTo>
                    <a:cubicBezTo>
                      <a:pt x="219809" y="491557"/>
                      <a:pt x="225558" y="488518"/>
                      <a:pt x="228439" y="483245"/>
                    </a:cubicBezTo>
                    <a:lnTo>
                      <a:pt x="238984" y="461396"/>
                    </a:lnTo>
                    <a:cubicBezTo>
                      <a:pt x="242030" y="456006"/>
                      <a:pt x="247558" y="452491"/>
                      <a:pt x="253734" y="452022"/>
                    </a:cubicBezTo>
                    <a:cubicBezTo>
                      <a:pt x="253734" y="452022"/>
                      <a:pt x="256560" y="452022"/>
                      <a:pt x="263177" y="451471"/>
                    </a:cubicBezTo>
                    <a:lnTo>
                      <a:pt x="265451" y="451471"/>
                    </a:lnTo>
                    <a:cubicBezTo>
                      <a:pt x="267933" y="451471"/>
                      <a:pt x="272344" y="454779"/>
                      <a:pt x="275376" y="459535"/>
                    </a:cubicBezTo>
                    <a:lnTo>
                      <a:pt x="288334" y="480212"/>
                    </a:lnTo>
                    <a:cubicBezTo>
                      <a:pt x="291753" y="485168"/>
                      <a:pt x="297825" y="487567"/>
                      <a:pt x="303704" y="486278"/>
                    </a:cubicBezTo>
                    <a:lnTo>
                      <a:pt x="340924" y="474147"/>
                    </a:lnTo>
                    <a:cubicBezTo>
                      <a:pt x="346341" y="471721"/>
                      <a:pt x="349781" y="466297"/>
                      <a:pt x="349677" y="460362"/>
                    </a:cubicBezTo>
                    <a:lnTo>
                      <a:pt x="347954" y="436101"/>
                    </a:lnTo>
                    <a:cubicBezTo>
                      <a:pt x="347616" y="430318"/>
                      <a:pt x="350201" y="424749"/>
                      <a:pt x="354846" y="421282"/>
                    </a:cubicBezTo>
                    <a:cubicBezTo>
                      <a:pt x="358982" y="418732"/>
                      <a:pt x="373525" y="413493"/>
                      <a:pt x="378556" y="416113"/>
                    </a:cubicBezTo>
                    <a:lnTo>
                      <a:pt x="399992" y="427416"/>
                    </a:lnTo>
                    <a:cubicBezTo>
                      <a:pt x="405437" y="429966"/>
                      <a:pt x="411881" y="428988"/>
                      <a:pt x="416327" y="424935"/>
                    </a:cubicBezTo>
                    <a:lnTo>
                      <a:pt x="442381" y="395780"/>
                    </a:lnTo>
                    <a:cubicBezTo>
                      <a:pt x="445903" y="390921"/>
                      <a:pt x="446151" y="384414"/>
                      <a:pt x="443001" y="379307"/>
                    </a:cubicBezTo>
                    <a:lnTo>
                      <a:pt x="429216" y="359181"/>
                    </a:lnTo>
                    <a:cubicBezTo>
                      <a:pt x="426080" y="354356"/>
                      <a:pt x="425536" y="348291"/>
                      <a:pt x="427769" y="342984"/>
                    </a:cubicBezTo>
                    <a:cubicBezTo>
                      <a:pt x="430595" y="338503"/>
                      <a:pt x="440589" y="326649"/>
                      <a:pt x="446172" y="326442"/>
                    </a:cubicBezTo>
                    <a:close/>
                    <a:moveTo>
                      <a:pt x="245601" y="412322"/>
                    </a:moveTo>
                    <a:cubicBezTo>
                      <a:pt x="153518" y="412322"/>
                      <a:pt x="78872" y="337676"/>
                      <a:pt x="78872" y="245593"/>
                    </a:cubicBezTo>
                    <a:cubicBezTo>
                      <a:pt x="78872" y="153510"/>
                      <a:pt x="153518" y="78864"/>
                      <a:pt x="245601" y="78864"/>
                    </a:cubicBezTo>
                    <a:cubicBezTo>
                      <a:pt x="337684" y="78864"/>
                      <a:pt x="412330" y="153510"/>
                      <a:pt x="412330" y="245593"/>
                    </a:cubicBezTo>
                    <a:cubicBezTo>
                      <a:pt x="412212" y="337628"/>
                      <a:pt x="337636" y="412204"/>
                      <a:pt x="245601" y="412322"/>
                    </a:cubicBezTo>
                    <a:close/>
                  </a:path>
                </a:pathLst>
              </a:custGeom>
              <a:grpFill/>
              <a:ln w="6890"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endParaRPr>
              </a:p>
            </p:txBody>
          </p:sp>
        </p:grpSp>
      </p:grpSp>
    </p:spTree>
    <p:extLst>
      <p:ext uri="{BB962C8B-B14F-4D97-AF65-F5344CB8AC3E}">
        <p14:creationId xmlns:p14="http://schemas.microsoft.com/office/powerpoint/2010/main" val="2755787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工作进度</a:t>
            </a:r>
          </a:p>
        </p:txBody>
      </p:sp>
      <p:sp>
        <p:nvSpPr>
          <p:cNvPr id="5" name="任意多边形: 形状 4">
            <a:extLst>
              <a:ext uri="{FF2B5EF4-FFF2-40B4-BE49-F238E27FC236}">
                <a16:creationId xmlns:a16="http://schemas.microsoft.com/office/drawing/2014/main" id="{FB16ED2B-F761-974D-34C2-CEA609C49D8C}"/>
              </a:ext>
            </a:extLst>
          </p:cNvPr>
          <p:cNvSpPr/>
          <p:nvPr/>
        </p:nvSpPr>
        <p:spPr>
          <a:xfrm>
            <a:off x="883920" y="2402842"/>
            <a:ext cx="3825240" cy="381000"/>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pitchFamily="34" charset="-122"/>
              <a:ea typeface="思源黑体 CN Regular" panose="020B0500000000000000" pitchFamily="34" charset="-122"/>
            </a:endParaRPr>
          </a:p>
        </p:txBody>
      </p:sp>
      <p:sp>
        <p:nvSpPr>
          <p:cNvPr id="7" name="文本框 6">
            <a:extLst>
              <a:ext uri="{FF2B5EF4-FFF2-40B4-BE49-F238E27FC236}">
                <a16:creationId xmlns:a16="http://schemas.microsoft.com/office/drawing/2014/main" id="{DAB1061C-D3E3-48A5-5171-F20689275742}"/>
              </a:ext>
            </a:extLst>
          </p:cNvPr>
          <p:cNvSpPr txBox="1"/>
          <p:nvPr/>
        </p:nvSpPr>
        <p:spPr>
          <a:xfrm>
            <a:off x="1235748" y="1933624"/>
            <a:ext cx="22453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gradFill>
                  <a:gsLst>
                    <a:gs pos="0">
                      <a:srgbClr val="1045B3"/>
                    </a:gs>
                    <a:gs pos="100000">
                      <a:srgbClr val="4F9CE8"/>
                    </a:gs>
                  </a:gsLst>
                  <a:lin ang="18900000" scaled="0"/>
                </a:gradFill>
                <a:uLnTx/>
                <a:uFillTx/>
                <a:latin typeface="思源黑体 CN Bold" panose="020B0800000000000000" pitchFamily="34" charset="-122"/>
                <a:ea typeface="思源黑体 CN Bold" panose="020B0800000000000000" pitchFamily="34" charset="-122"/>
              </a:rPr>
              <a:t>关键词标题</a:t>
            </a:r>
          </a:p>
        </p:txBody>
      </p:sp>
      <p:sp>
        <p:nvSpPr>
          <p:cNvPr id="8" name="任意多边形: 形状 7">
            <a:extLst>
              <a:ext uri="{FF2B5EF4-FFF2-40B4-BE49-F238E27FC236}">
                <a16:creationId xmlns:a16="http://schemas.microsoft.com/office/drawing/2014/main" id="{8AA27127-8306-1C4B-28C7-73A6802C64E5}"/>
              </a:ext>
            </a:extLst>
          </p:cNvPr>
          <p:cNvSpPr/>
          <p:nvPr/>
        </p:nvSpPr>
        <p:spPr>
          <a:xfrm>
            <a:off x="7569200" y="1620764"/>
            <a:ext cx="3779520" cy="2153920"/>
          </a:xfrm>
          <a:custGeom>
            <a:avLst/>
            <a:gdLst>
              <a:gd name="connsiteX0" fmla="*/ 0 w 3779520"/>
              <a:gd name="connsiteY0" fmla="*/ 2153920 h 2153920"/>
              <a:gd name="connsiteX1" fmla="*/ 284480 w 3779520"/>
              <a:gd name="connsiteY1" fmla="*/ 1869440 h 2153920"/>
              <a:gd name="connsiteX2" fmla="*/ 284480 w 3779520"/>
              <a:gd name="connsiteY2" fmla="*/ 0 h 2153920"/>
              <a:gd name="connsiteX3" fmla="*/ 3779520 w 3779520"/>
              <a:gd name="connsiteY3" fmla="*/ 0 h 2153920"/>
            </a:gdLst>
            <a:ahLst/>
            <a:cxnLst>
              <a:cxn ang="0">
                <a:pos x="connsiteX0" y="connsiteY0"/>
              </a:cxn>
              <a:cxn ang="0">
                <a:pos x="connsiteX1" y="connsiteY1"/>
              </a:cxn>
              <a:cxn ang="0">
                <a:pos x="connsiteX2" y="connsiteY2"/>
              </a:cxn>
              <a:cxn ang="0">
                <a:pos x="connsiteX3" y="connsiteY3"/>
              </a:cxn>
            </a:cxnLst>
            <a:rect l="l" t="t" r="r" b="b"/>
            <a:pathLst>
              <a:path w="3779520" h="2153920">
                <a:moveTo>
                  <a:pt x="0" y="2153920"/>
                </a:moveTo>
                <a:lnTo>
                  <a:pt x="284480" y="1869440"/>
                </a:lnTo>
                <a:lnTo>
                  <a:pt x="284480" y="0"/>
                </a:lnTo>
                <a:lnTo>
                  <a:pt x="3779520" y="0"/>
                </a:lnTo>
              </a:path>
            </a:pathLst>
          </a:cu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pitchFamily="34" charset="-122"/>
              <a:ea typeface="思源黑体 CN Regular" panose="020B0500000000000000" pitchFamily="34" charset="-122"/>
            </a:endParaRPr>
          </a:p>
        </p:txBody>
      </p:sp>
      <p:sp>
        <p:nvSpPr>
          <p:cNvPr id="9" name="文本框 8">
            <a:extLst>
              <a:ext uri="{FF2B5EF4-FFF2-40B4-BE49-F238E27FC236}">
                <a16:creationId xmlns:a16="http://schemas.microsoft.com/office/drawing/2014/main" id="{BABD803C-563A-6D50-FB25-9841DD61EF7E}"/>
              </a:ext>
            </a:extLst>
          </p:cNvPr>
          <p:cNvSpPr txBox="1"/>
          <p:nvPr/>
        </p:nvSpPr>
        <p:spPr>
          <a:xfrm>
            <a:off x="9164320" y="1173975"/>
            <a:ext cx="2245360" cy="400110"/>
          </a:xfrm>
          <a:prstGeom prst="rect">
            <a:avLst/>
          </a:prstGeom>
          <a:noFill/>
        </p:spPr>
        <p:txBody>
          <a:bodyPr wrap="square" rtlCol="0">
            <a:spAutoFit/>
          </a:bodyPr>
          <a:lstStyle>
            <a:defPPr>
              <a:defRPr lang="zh-CN"/>
            </a:defPPr>
            <a:lvl1pPr>
              <a:defRPr sz="2000" b="1">
                <a:gradFill flip="none" rotWithShape="1">
                  <a:gsLst>
                    <a:gs pos="34000">
                      <a:schemeClr val="accent1"/>
                    </a:gs>
                    <a:gs pos="100000">
                      <a:schemeClr val="accent1">
                        <a:lumMod val="75000"/>
                      </a:schemeClr>
                    </a:gs>
                  </a:gsLst>
                  <a:lin ang="2700000" scaled="1"/>
                  <a:tileRect/>
                </a:gradFill>
                <a:effectLst>
                  <a:outerShdw blurRad="292100" dist="127000" algn="l" rotWithShape="0">
                    <a:schemeClr val="accent1">
                      <a:lumMod val="50000"/>
                      <a:alpha val="21000"/>
                    </a:schemeClr>
                  </a:outerShdw>
                </a:effectLst>
                <a:latin typeface="+mj-ea"/>
                <a:ea typeface="+mj-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0">
                      <a:srgbClr val="1045B3"/>
                    </a:gs>
                    <a:gs pos="100000">
                      <a:srgbClr val="4F9CE8"/>
                    </a:gs>
                  </a:gsLst>
                  <a:lin ang="18900000" scaled="0"/>
                </a:gradFill>
                <a:effectLst/>
                <a:uLnTx/>
                <a:uFillTx/>
                <a:latin typeface="思源黑体 CN Bold" panose="020B0800000000000000" pitchFamily="34" charset="-122"/>
                <a:ea typeface="思源黑体 CN Bold" panose="020B0800000000000000" pitchFamily="34" charset="-122"/>
              </a:rPr>
              <a:t>关键词标题</a:t>
            </a:r>
          </a:p>
        </p:txBody>
      </p:sp>
      <p:sp>
        <p:nvSpPr>
          <p:cNvPr id="10" name="任意多边形: 形状 9">
            <a:extLst>
              <a:ext uri="{FF2B5EF4-FFF2-40B4-BE49-F238E27FC236}">
                <a16:creationId xmlns:a16="http://schemas.microsoft.com/office/drawing/2014/main" id="{D663DFD2-360A-6B5D-665E-F31B037288E0}"/>
              </a:ext>
            </a:extLst>
          </p:cNvPr>
          <p:cNvSpPr/>
          <p:nvPr/>
        </p:nvSpPr>
        <p:spPr>
          <a:xfrm>
            <a:off x="7782560" y="4597644"/>
            <a:ext cx="3556000" cy="304800"/>
          </a:xfrm>
          <a:custGeom>
            <a:avLst/>
            <a:gdLst>
              <a:gd name="connsiteX0" fmla="*/ 0 w 3556000"/>
              <a:gd name="connsiteY0" fmla="*/ 304800 h 304800"/>
              <a:gd name="connsiteX1" fmla="*/ 304800 w 3556000"/>
              <a:gd name="connsiteY1" fmla="*/ 0 h 304800"/>
              <a:gd name="connsiteX2" fmla="*/ 3556000 w 3556000"/>
              <a:gd name="connsiteY2" fmla="*/ 0 h 304800"/>
            </a:gdLst>
            <a:ahLst/>
            <a:cxnLst>
              <a:cxn ang="0">
                <a:pos x="connsiteX0" y="connsiteY0"/>
              </a:cxn>
              <a:cxn ang="0">
                <a:pos x="connsiteX1" y="connsiteY1"/>
              </a:cxn>
              <a:cxn ang="0">
                <a:pos x="connsiteX2" y="connsiteY2"/>
              </a:cxn>
            </a:cxnLst>
            <a:rect l="l" t="t" r="r" b="b"/>
            <a:pathLst>
              <a:path w="3556000" h="304800">
                <a:moveTo>
                  <a:pt x="0" y="304800"/>
                </a:moveTo>
                <a:lnTo>
                  <a:pt x="304800" y="0"/>
                </a:lnTo>
                <a:lnTo>
                  <a:pt x="3556000" y="0"/>
                </a:lnTo>
              </a:path>
            </a:pathLst>
          </a:cu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pitchFamily="34" charset="-122"/>
              <a:ea typeface="思源黑体 CN Regular" panose="020B0500000000000000" pitchFamily="34" charset="-122"/>
            </a:endParaRPr>
          </a:p>
        </p:txBody>
      </p:sp>
      <p:sp>
        <p:nvSpPr>
          <p:cNvPr id="13" name="文本框 12">
            <a:extLst>
              <a:ext uri="{FF2B5EF4-FFF2-40B4-BE49-F238E27FC236}">
                <a16:creationId xmlns:a16="http://schemas.microsoft.com/office/drawing/2014/main" id="{1731F26A-854E-D2B6-48AE-7839F9F45D7A}"/>
              </a:ext>
            </a:extLst>
          </p:cNvPr>
          <p:cNvSpPr txBox="1"/>
          <p:nvPr/>
        </p:nvSpPr>
        <p:spPr>
          <a:xfrm>
            <a:off x="9164320" y="4140047"/>
            <a:ext cx="2245360" cy="400110"/>
          </a:xfrm>
          <a:prstGeom prst="rect">
            <a:avLst/>
          </a:prstGeom>
          <a:noFill/>
        </p:spPr>
        <p:txBody>
          <a:bodyPr wrap="square" rtlCol="0">
            <a:spAutoFit/>
          </a:bodyPr>
          <a:lstStyle>
            <a:defPPr>
              <a:defRPr lang="zh-CN"/>
            </a:defPPr>
            <a:lvl1pPr algn="r">
              <a:defRPr sz="2000" b="1">
                <a:gradFill flip="none" rotWithShape="1">
                  <a:gsLst>
                    <a:gs pos="34000">
                      <a:schemeClr val="accent1"/>
                    </a:gs>
                    <a:gs pos="100000">
                      <a:schemeClr val="accent1">
                        <a:lumMod val="75000"/>
                      </a:schemeClr>
                    </a:gs>
                  </a:gsLst>
                  <a:lin ang="2700000" scaled="1"/>
                  <a:tileRect/>
                </a:gradFill>
                <a:effectLst>
                  <a:outerShdw blurRad="292100" dist="127000" algn="l" rotWithShape="0">
                    <a:schemeClr val="accent1">
                      <a:lumMod val="50000"/>
                      <a:alpha val="21000"/>
                    </a:schemeClr>
                  </a:outerShdw>
                </a:effectLst>
                <a:latin typeface="+mj-ea"/>
                <a:ea typeface="+mj-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0">
                      <a:srgbClr val="1045B3"/>
                    </a:gs>
                    <a:gs pos="100000">
                      <a:srgbClr val="4F9CE8"/>
                    </a:gs>
                  </a:gsLst>
                  <a:lin ang="18900000" scaled="0"/>
                </a:gradFill>
                <a:effectLst/>
                <a:uLnTx/>
                <a:uFillTx/>
                <a:latin typeface="思源黑体 CN Bold" panose="020B0800000000000000" pitchFamily="34" charset="-122"/>
                <a:ea typeface="思源黑体 CN Bold" panose="020B0800000000000000" pitchFamily="34" charset="-122"/>
              </a:rPr>
              <a:t>关键词标题</a:t>
            </a:r>
          </a:p>
        </p:txBody>
      </p:sp>
      <p:sp>
        <p:nvSpPr>
          <p:cNvPr id="14" name="pallet_115110">
            <a:extLst>
              <a:ext uri="{FF2B5EF4-FFF2-40B4-BE49-F238E27FC236}">
                <a16:creationId xmlns:a16="http://schemas.microsoft.com/office/drawing/2014/main" id="{B2CA0C87-CAFC-A991-1044-657FFA5180D5}"/>
              </a:ext>
            </a:extLst>
          </p:cNvPr>
          <p:cNvSpPr/>
          <p:nvPr/>
        </p:nvSpPr>
        <p:spPr>
          <a:xfrm>
            <a:off x="883920" y="1981258"/>
            <a:ext cx="264992" cy="304842"/>
          </a:xfrm>
          <a:custGeom>
            <a:avLst/>
            <a:gdLst>
              <a:gd name="connsiteX0" fmla="*/ 218400 w 528958"/>
              <a:gd name="connsiteY0" fmla="*/ 511051 h 608502"/>
              <a:gd name="connsiteX1" fmla="*/ 517244 w 528958"/>
              <a:gd name="connsiteY1" fmla="*/ 511051 h 608502"/>
              <a:gd name="connsiteX2" fmla="*/ 517244 w 528958"/>
              <a:gd name="connsiteY2" fmla="*/ 533914 h 608502"/>
              <a:gd name="connsiteX3" fmla="*/ 218400 w 528958"/>
              <a:gd name="connsiteY3" fmla="*/ 533914 h 608502"/>
              <a:gd name="connsiteX4" fmla="*/ 218400 w 528958"/>
              <a:gd name="connsiteY4" fmla="*/ 442179 h 608502"/>
              <a:gd name="connsiteX5" fmla="*/ 517244 w 528958"/>
              <a:gd name="connsiteY5" fmla="*/ 442179 h 608502"/>
              <a:gd name="connsiteX6" fmla="*/ 517244 w 528958"/>
              <a:gd name="connsiteY6" fmla="*/ 464972 h 608502"/>
              <a:gd name="connsiteX7" fmla="*/ 218400 w 528958"/>
              <a:gd name="connsiteY7" fmla="*/ 464972 h 608502"/>
              <a:gd name="connsiteX8" fmla="*/ 172486 w 528958"/>
              <a:gd name="connsiteY8" fmla="*/ 401519 h 608502"/>
              <a:gd name="connsiteX9" fmla="*/ 53824 w 528958"/>
              <a:gd name="connsiteY9" fmla="*/ 488030 h 608502"/>
              <a:gd name="connsiteX10" fmla="*/ 172486 w 528958"/>
              <a:gd name="connsiteY10" fmla="*/ 574542 h 608502"/>
              <a:gd name="connsiteX11" fmla="*/ 189119 w 528958"/>
              <a:gd name="connsiteY11" fmla="*/ 368798 h 608502"/>
              <a:gd name="connsiteX12" fmla="*/ 195325 w 528958"/>
              <a:gd name="connsiteY12" fmla="*/ 378961 h 608502"/>
              <a:gd name="connsiteX13" fmla="*/ 195325 w 528958"/>
              <a:gd name="connsiteY13" fmla="*/ 597099 h 608502"/>
              <a:gd name="connsiteX14" fmla="*/ 189119 w 528958"/>
              <a:gd name="connsiteY14" fmla="*/ 607263 h 608502"/>
              <a:gd name="connsiteX15" fmla="*/ 183905 w 528958"/>
              <a:gd name="connsiteY15" fmla="*/ 608502 h 608502"/>
              <a:gd name="connsiteX16" fmla="*/ 177203 w 528958"/>
              <a:gd name="connsiteY16" fmla="*/ 606271 h 608502"/>
              <a:gd name="connsiteX17" fmla="*/ 27509 w 528958"/>
              <a:gd name="connsiteY17" fmla="*/ 497202 h 608502"/>
              <a:gd name="connsiteX18" fmla="*/ 22793 w 528958"/>
              <a:gd name="connsiteY18" fmla="*/ 488030 h 608502"/>
              <a:gd name="connsiteX19" fmla="*/ 27509 w 528958"/>
              <a:gd name="connsiteY19" fmla="*/ 478859 h 608502"/>
              <a:gd name="connsiteX20" fmla="*/ 177203 w 528958"/>
              <a:gd name="connsiteY20" fmla="*/ 369542 h 608502"/>
              <a:gd name="connsiteX21" fmla="*/ 189119 w 528958"/>
              <a:gd name="connsiteY21" fmla="*/ 368798 h 608502"/>
              <a:gd name="connsiteX22" fmla="*/ 471613 w 528958"/>
              <a:gd name="connsiteY22" fmla="*/ 292722 h 608502"/>
              <a:gd name="connsiteX23" fmla="*/ 517539 w 528958"/>
              <a:gd name="connsiteY23" fmla="*/ 292722 h 608502"/>
              <a:gd name="connsiteX24" fmla="*/ 528958 w 528958"/>
              <a:gd name="connsiteY24" fmla="*/ 304384 h 608502"/>
              <a:gd name="connsiteX25" fmla="*/ 517539 w 528958"/>
              <a:gd name="connsiteY25" fmla="*/ 315797 h 608502"/>
              <a:gd name="connsiteX26" fmla="*/ 471613 w 528958"/>
              <a:gd name="connsiteY26" fmla="*/ 315797 h 608502"/>
              <a:gd name="connsiteX27" fmla="*/ 459945 w 528958"/>
              <a:gd name="connsiteY27" fmla="*/ 304384 h 608502"/>
              <a:gd name="connsiteX28" fmla="*/ 471613 w 528958"/>
              <a:gd name="connsiteY28" fmla="*/ 292722 h 608502"/>
              <a:gd name="connsiteX29" fmla="*/ 379489 w 528958"/>
              <a:gd name="connsiteY29" fmla="*/ 292722 h 608502"/>
              <a:gd name="connsiteX30" fmla="*/ 425415 w 528958"/>
              <a:gd name="connsiteY30" fmla="*/ 292722 h 608502"/>
              <a:gd name="connsiteX31" fmla="*/ 437082 w 528958"/>
              <a:gd name="connsiteY31" fmla="*/ 304384 h 608502"/>
              <a:gd name="connsiteX32" fmla="*/ 425415 w 528958"/>
              <a:gd name="connsiteY32" fmla="*/ 315797 h 608502"/>
              <a:gd name="connsiteX33" fmla="*/ 379489 w 528958"/>
              <a:gd name="connsiteY33" fmla="*/ 315797 h 608502"/>
              <a:gd name="connsiteX34" fmla="*/ 368069 w 528958"/>
              <a:gd name="connsiteY34" fmla="*/ 304384 h 608502"/>
              <a:gd name="connsiteX35" fmla="*/ 379489 w 528958"/>
              <a:gd name="connsiteY35" fmla="*/ 292722 h 608502"/>
              <a:gd name="connsiteX36" fmla="*/ 287401 w 528958"/>
              <a:gd name="connsiteY36" fmla="*/ 292722 h 608502"/>
              <a:gd name="connsiteX37" fmla="*/ 333575 w 528958"/>
              <a:gd name="connsiteY37" fmla="*/ 292722 h 608502"/>
              <a:gd name="connsiteX38" fmla="*/ 344994 w 528958"/>
              <a:gd name="connsiteY38" fmla="*/ 304384 h 608502"/>
              <a:gd name="connsiteX39" fmla="*/ 333575 w 528958"/>
              <a:gd name="connsiteY39" fmla="*/ 315797 h 608502"/>
              <a:gd name="connsiteX40" fmla="*/ 287401 w 528958"/>
              <a:gd name="connsiteY40" fmla="*/ 315797 h 608502"/>
              <a:gd name="connsiteX41" fmla="*/ 275981 w 528958"/>
              <a:gd name="connsiteY41" fmla="*/ 304384 h 608502"/>
              <a:gd name="connsiteX42" fmla="*/ 287401 w 528958"/>
              <a:gd name="connsiteY42" fmla="*/ 292722 h 608502"/>
              <a:gd name="connsiteX43" fmla="*/ 195560 w 528958"/>
              <a:gd name="connsiteY43" fmla="*/ 292722 h 608502"/>
              <a:gd name="connsiteX44" fmla="*/ 241486 w 528958"/>
              <a:gd name="connsiteY44" fmla="*/ 292722 h 608502"/>
              <a:gd name="connsiteX45" fmla="*/ 252906 w 528958"/>
              <a:gd name="connsiteY45" fmla="*/ 304384 h 608502"/>
              <a:gd name="connsiteX46" fmla="*/ 241486 w 528958"/>
              <a:gd name="connsiteY46" fmla="*/ 315797 h 608502"/>
              <a:gd name="connsiteX47" fmla="*/ 195560 w 528958"/>
              <a:gd name="connsiteY47" fmla="*/ 315797 h 608502"/>
              <a:gd name="connsiteX48" fmla="*/ 183893 w 528958"/>
              <a:gd name="connsiteY48" fmla="*/ 304384 h 608502"/>
              <a:gd name="connsiteX49" fmla="*/ 195560 w 528958"/>
              <a:gd name="connsiteY49" fmla="*/ 292722 h 608502"/>
              <a:gd name="connsiteX50" fmla="*/ 103507 w 528958"/>
              <a:gd name="connsiteY50" fmla="*/ 292722 h 608502"/>
              <a:gd name="connsiteX51" fmla="*/ 149433 w 528958"/>
              <a:gd name="connsiteY51" fmla="*/ 292722 h 608502"/>
              <a:gd name="connsiteX52" fmla="*/ 161101 w 528958"/>
              <a:gd name="connsiteY52" fmla="*/ 304384 h 608502"/>
              <a:gd name="connsiteX53" fmla="*/ 149433 w 528958"/>
              <a:gd name="connsiteY53" fmla="*/ 315797 h 608502"/>
              <a:gd name="connsiteX54" fmla="*/ 103507 w 528958"/>
              <a:gd name="connsiteY54" fmla="*/ 315797 h 608502"/>
              <a:gd name="connsiteX55" fmla="*/ 92088 w 528958"/>
              <a:gd name="connsiteY55" fmla="*/ 304384 h 608502"/>
              <a:gd name="connsiteX56" fmla="*/ 103507 w 528958"/>
              <a:gd name="connsiteY56" fmla="*/ 292722 h 608502"/>
              <a:gd name="connsiteX57" fmla="*/ 11419 w 528958"/>
              <a:gd name="connsiteY57" fmla="*/ 292722 h 608502"/>
              <a:gd name="connsiteX58" fmla="*/ 57593 w 528958"/>
              <a:gd name="connsiteY58" fmla="*/ 292722 h 608502"/>
              <a:gd name="connsiteX59" fmla="*/ 69013 w 528958"/>
              <a:gd name="connsiteY59" fmla="*/ 304384 h 608502"/>
              <a:gd name="connsiteX60" fmla="*/ 57593 w 528958"/>
              <a:gd name="connsiteY60" fmla="*/ 315797 h 608502"/>
              <a:gd name="connsiteX61" fmla="*/ 11419 w 528958"/>
              <a:gd name="connsiteY61" fmla="*/ 315797 h 608502"/>
              <a:gd name="connsiteX62" fmla="*/ 0 w 528958"/>
              <a:gd name="connsiteY62" fmla="*/ 304384 h 608502"/>
              <a:gd name="connsiteX63" fmla="*/ 11419 w 528958"/>
              <a:gd name="connsiteY63" fmla="*/ 292722 h 608502"/>
              <a:gd name="connsiteX64" fmla="*/ 34506 w 528958"/>
              <a:gd name="connsiteY64" fmla="*/ 143546 h 608502"/>
              <a:gd name="connsiteX65" fmla="*/ 333350 w 528958"/>
              <a:gd name="connsiteY65" fmla="*/ 143546 h 608502"/>
              <a:gd name="connsiteX66" fmla="*/ 333350 w 528958"/>
              <a:gd name="connsiteY66" fmla="*/ 166550 h 608502"/>
              <a:gd name="connsiteX67" fmla="*/ 34506 w 528958"/>
              <a:gd name="connsiteY67" fmla="*/ 166550 h 608502"/>
              <a:gd name="connsiteX68" fmla="*/ 34506 w 528958"/>
              <a:gd name="connsiteY68" fmla="*/ 74604 h 608502"/>
              <a:gd name="connsiteX69" fmla="*/ 333350 w 528958"/>
              <a:gd name="connsiteY69" fmla="*/ 74604 h 608502"/>
              <a:gd name="connsiteX70" fmla="*/ 333350 w 528958"/>
              <a:gd name="connsiteY70" fmla="*/ 97679 h 608502"/>
              <a:gd name="connsiteX71" fmla="*/ 34506 w 528958"/>
              <a:gd name="connsiteY71" fmla="*/ 97679 h 608502"/>
              <a:gd name="connsiteX72" fmla="*/ 379265 w 528958"/>
              <a:gd name="connsiteY72" fmla="*/ 34197 h 608502"/>
              <a:gd name="connsiteX73" fmla="*/ 379265 w 528958"/>
              <a:gd name="connsiteY73" fmla="*/ 206996 h 608502"/>
              <a:gd name="connsiteX74" fmla="*/ 497927 w 528958"/>
              <a:gd name="connsiteY74" fmla="*/ 120472 h 608502"/>
              <a:gd name="connsiteX75" fmla="*/ 362632 w 528958"/>
              <a:gd name="connsiteY75" fmla="*/ 1223 h 608502"/>
              <a:gd name="connsiteX76" fmla="*/ 374548 w 528958"/>
              <a:gd name="connsiteY76" fmla="*/ 2215 h 608502"/>
              <a:gd name="connsiteX77" fmla="*/ 524242 w 528958"/>
              <a:gd name="connsiteY77" fmla="*/ 111299 h 608502"/>
              <a:gd name="connsiteX78" fmla="*/ 528958 w 528958"/>
              <a:gd name="connsiteY78" fmla="*/ 120472 h 608502"/>
              <a:gd name="connsiteX79" fmla="*/ 524242 w 528958"/>
              <a:gd name="connsiteY79" fmla="*/ 129893 h 608502"/>
              <a:gd name="connsiteX80" fmla="*/ 374548 w 528958"/>
              <a:gd name="connsiteY80" fmla="*/ 238978 h 608502"/>
              <a:gd name="connsiteX81" fmla="*/ 367846 w 528958"/>
              <a:gd name="connsiteY81" fmla="*/ 241209 h 608502"/>
              <a:gd name="connsiteX82" fmla="*/ 362632 w 528958"/>
              <a:gd name="connsiteY82" fmla="*/ 239969 h 608502"/>
              <a:gd name="connsiteX83" fmla="*/ 356426 w 528958"/>
              <a:gd name="connsiteY83" fmla="*/ 229805 h 608502"/>
              <a:gd name="connsiteX84" fmla="*/ 356426 w 528958"/>
              <a:gd name="connsiteY84" fmla="*/ 11388 h 608502"/>
              <a:gd name="connsiteX85" fmla="*/ 362632 w 528958"/>
              <a:gd name="connsiteY85" fmla="*/ 1223 h 60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28958" h="608502">
                <a:moveTo>
                  <a:pt x="218400" y="511051"/>
                </a:moveTo>
                <a:lnTo>
                  <a:pt x="517244" y="511051"/>
                </a:lnTo>
                <a:lnTo>
                  <a:pt x="517244" y="533914"/>
                </a:lnTo>
                <a:lnTo>
                  <a:pt x="218400" y="533914"/>
                </a:lnTo>
                <a:close/>
                <a:moveTo>
                  <a:pt x="218400" y="442179"/>
                </a:moveTo>
                <a:lnTo>
                  <a:pt x="517244" y="442179"/>
                </a:lnTo>
                <a:lnTo>
                  <a:pt x="517244" y="464972"/>
                </a:lnTo>
                <a:lnTo>
                  <a:pt x="218400" y="464972"/>
                </a:lnTo>
                <a:close/>
                <a:moveTo>
                  <a:pt x="172486" y="401519"/>
                </a:moveTo>
                <a:lnTo>
                  <a:pt x="53824" y="488030"/>
                </a:lnTo>
                <a:lnTo>
                  <a:pt x="172486" y="574542"/>
                </a:lnTo>
                <a:close/>
                <a:moveTo>
                  <a:pt x="189119" y="368798"/>
                </a:moveTo>
                <a:cubicBezTo>
                  <a:pt x="192842" y="370533"/>
                  <a:pt x="195325" y="374499"/>
                  <a:pt x="195325" y="378961"/>
                </a:cubicBezTo>
                <a:lnTo>
                  <a:pt x="195325" y="597099"/>
                </a:lnTo>
                <a:cubicBezTo>
                  <a:pt x="195325" y="601313"/>
                  <a:pt x="192842" y="605280"/>
                  <a:pt x="189119" y="607263"/>
                </a:cubicBezTo>
                <a:cubicBezTo>
                  <a:pt x="187381" y="608254"/>
                  <a:pt x="185643" y="608502"/>
                  <a:pt x="183905" y="608502"/>
                </a:cubicBezTo>
                <a:cubicBezTo>
                  <a:pt x="181423" y="608502"/>
                  <a:pt x="179189" y="607758"/>
                  <a:pt x="177203" y="606271"/>
                </a:cubicBezTo>
                <a:lnTo>
                  <a:pt x="27509" y="497202"/>
                </a:lnTo>
                <a:cubicBezTo>
                  <a:pt x="24530" y="495219"/>
                  <a:pt x="22793" y="491749"/>
                  <a:pt x="22793" y="488030"/>
                </a:cubicBezTo>
                <a:cubicBezTo>
                  <a:pt x="22793" y="484312"/>
                  <a:pt x="24530" y="480842"/>
                  <a:pt x="27509" y="478859"/>
                </a:cubicBezTo>
                <a:lnTo>
                  <a:pt x="177203" y="369542"/>
                </a:lnTo>
                <a:cubicBezTo>
                  <a:pt x="180678" y="367063"/>
                  <a:pt x="185147" y="366815"/>
                  <a:pt x="189119" y="368798"/>
                </a:cubicBezTo>
                <a:close/>
                <a:moveTo>
                  <a:pt x="471613" y="292722"/>
                </a:moveTo>
                <a:lnTo>
                  <a:pt x="517539" y="292722"/>
                </a:lnTo>
                <a:cubicBezTo>
                  <a:pt x="523745" y="292722"/>
                  <a:pt x="528958" y="297932"/>
                  <a:pt x="528958" y="304384"/>
                </a:cubicBezTo>
                <a:cubicBezTo>
                  <a:pt x="528958" y="310587"/>
                  <a:pt x="523745" y="315797"/>
                  <a:pt x="517539" y="315797"/>
                </a:cubicBezTo>
                <a:lnTo>
                  <a:pt x="471613" y="315797"/>
                </a:lnTo>
                <a:cubicBezTo>
                  <a:pt x="465158" y="315797"/>
                  <a:pt x="459945" y="310587"/>
                  <a:pt x="459945" y="304384"/>
                </a:cubicBezTo>
                <a:cubicBezTo>
                  <a:pt x="459945" y="297932"/>
                  <a:pt x="465158" y="292722"/>
                  <a:pt x="471613" y="292722"/>
                </a:cubicBezTo>
                <a:close/>
                <a:moveTo>
                  <a:pt x="379489" y="292722"/>
                </a:moveTo>
                <a:lnTo>
                  <a:pt x="425415" y="292722"/>
                </a:lnTo>
                <a:cubicBezTo>
                  <a:pt x="431869" y="292722"/>
                  <a:pt x="437082" y="297932"/>
                  <a:pt x="437082" y="304384"/>
                </a:cubicBezTo>
                <a:cubicBezTo>
                  <a:pt x="437082" y="310587"/>
                  <a:pt x="431869" y="315797"/>
                  <a:pt x="425415" y="315797"/>
                </a:cubicBezTo>
                <a:lnTo>
                  <a:pt x="379489" y="315797"/>
                </a:lnTo>
                <a:cubicBezTo>
                  <a:pt x="373034" y="315797"/>
                  <a:pt x="368069" y="310587"/>
                  <a:pt x="368069" y="304384"/>
                </a:cubicBezTo>
                <a:cubicBezTo>
                  <a:pt x="368069" y="297932"/>
                  <a:pt x="373034" y="292722"/>
                  <a:pt x="379489" y="292722"/>
                </a:cubicBezTo>
                <a:close/>
                <a:moveTo>
                  <a:pt x="287401" y="292722"/>
                </a:moveTo>
                <a:lnTo>
                  <a:pt x="333575" y="292722"/>
                </a:lnTo>
                <a:cubicBezTo>
                  <a:pt x="339781" y="292722"/>
                  <a:pt x="344994" y="297932"/>
                  <a:pt x="344994" y="304384"/>
                </a:cubicBezTo>
                <a:cubicBezTo>
                  <a:pt x="344994" y="310587"/>
                  <a:pt x="339781" y="315797"/>
                  <a:pt x="333575" y="315797"/>
                </a:cubicBezTo>
                <a:lnTo>
                  <a:pt x="287401" y="315797"/>
                </a:lnTo>
                <a:cubicBezTo>
                  <a:pt x="281194" y="315797"/>
                  <a:pt x="275981" y="310587"/>
                  <a:pt x="275981" y="304384"/>
                </a:cubicBezTo>
                <a:cubicBezTo>
                  <a:pt x="275981" y="297932"/>
                  <a:pt x="281194" y="292722"/>
                  <a:pt x="287401" y="292722"/>
                </a:cubicBezTo>
                <a:close/>
                <a:moveTo>
                  <a:pt x="195560" y="292722"/>
                </a:moveTo>
                <a:lnTo>
                  <a:pt x="241486" y="292722"/>
                </a:lnTo>
                <a:cubicBezTo>
                  <a:pt x="247941" y="292722"/>
                  <a:pt x="252906" y="297932"/>
                  <a:pt x="252906" y="304384"/>
                </a:cubicBezTo>
                <a:cubicBezTo>
                  <a:pt x="252906" y="310587"/>
                  <a:pt x="247941" y="315797"/>
                  <a:pt x="241486" y="315797"/>
                </a:cubicBezTo>
                <a:lnTo>
                  <a:pt x="195560" y="315797"/>
                </a:lnTo>
                <a:cubicBezTo>
                  <a:pt x="189106" y="315797"/>
                  <a:pt x="183893" y="310587"/>
                  <a:pt x="183893" y="304384"/>
                </a:cubicBezTo>
                <a:cubicBezTo>
                  <a:pt x="183893" y="297932"/>
                  <a:pt x="189106" y="292722"/>
                  <a:pt x="195560" y="292722"/>
                </a:cubicBezTo>
                <a:close/>
                <a:moveTo>
                  <a:pt x="103507" y="292722"/>
                </a:moveTo>
                <a:lnTo>
                  <a:pt x="149433" y="292722"/>
                </a:lnTo>
                <a:cubicBezTo>
                  <a:pt x="155888" y="292722"/>
                  <a:pt x="161101" y="297932"/>
                  <a:pt x="161101" y="304384"/>
                </a:cubicBezTo>
                <a:cubicBezTo>
                  <a:pt x="161101" y="310587"/>
                  <a:pt x="155888" y="315797"/>
                  <a:pt x="149433" y="315797"/>
                </a:cubicBezTo>
                <a:lnTo>
                  <a:pt x="103507" y="315797"/>
                </a:lnTo>
                <a:cubicBezTo>
                  <a:pt x="97053" y="315797"/>
                  <a:pt x="92088" y="310587"/>
                  <a:pt x="92088" y="304384"/>
                </a:cubicBezTo>
                <a:cubicBezTo>
                  <a:pt x="92088" y="297932"/>
                  <a:pt x="97053" y="292722"/>
                  <a:pt x="103507" y="292722"/>
                </a:cubicBezTo>
                <a:close/>
                <a:moveTo>
                  <a:pt x="11419" y="292722"/>
                </a:moveTo>
                <a:lnTo>
                  <a:pt x="57593" y="292722"/>
                </a:lnTo>
                <a:cubicBezTo>
                  <a:pt x="63800" y="292722"/>
                  <a:pt x="69013" y="297932"/>
                  <a:pt x="69013" y="304384"/>
                </a:cubicBezTo>
                <a:cubicBezTo>
                  <a:pt x="69013" y="310587"/>
                  <a:pt x="63800" y="315797"/>
                  <a:pt x="57593" y="315797"/>
                </a:cubicBezTo>
                <a:lnTo>
                  <a:pt x="11419" y="315797"/>
                </a:lnTo>
                <a:cubicBezTo>
                  <a:pt x="5213" y="315797"/>
                  <a:pt x="0" y="310587"/>
                  <a:pt x="0" y="304384"/>
                </a:cubicBezTo>
                <a:cubicBezTo>
                  <a:pt x="0" y="297932"/>
                  <a:pt x="5213" y="292722"/>
                  <a:pt x="11419" y="292722"/>
                </a:cubicBezTo>
                <a:close/>
                <a:moveTo>
                  <a:pt x="34506" y="143546"/>
                </a:moveTo>
                <a:lnTo>
                  <a:pt x="333350" y="143546"/>
                </a:lnTo>
                <a:lnTo>
                  <a:pt x="333350" y="166550"/>
                </a:lnTo>
                <a:lnTo>
                  <a:pt x="34506" y="166550"/>
                </a:lnTo>
                <a:close/>
                <a:moveTo>
                  <a:pt x="34506" y="74604"/>
                </a:moveTo>
                <a:lnTo>
                  <a:pt x="333350" y="74604"/>
                </a:lnTo>
                <a:lnTo>
                  <a:pt x="333350" y="97679"/>
                </a:lnTo>
                <a:lnTo>
                  <a:pt x="34506" y="97679"/>
                </a:lnTo>
                <a:close/>
                <a:moveTo>
                  <a:pt x="379265" y="34197"/>
                </a:moveTo>
                <a:lnTo>
                  <a:pt x="379265" y="206996"/>
                </a:lnTo>
                <a:lnTo>
                  <a:pt x="497927" y="120472"/>
                </a:lnTo>
                <a:close/>
                <a:moveTo>
                  <a:pt x="362632" y="1223"/>
                </a:moveTo>
                <a:cubicBezTo>
                  <a:pt x="366604" y="-760"/>
                  <a:pt x="371073" y="-264"/>
                  <a:pt x="374548" y="2215"/>
                </a:cubicBezTo>
                <a:lnTo>
                  <a:pt x="524242" y="111299"/>
                </a:lnTo>
                <a:cubicBezTo>
                  <a:pt x="527221" y="113531"/>
                  <a:pt x="528958" y="117002"/>
                  <a:pt x="528958" y="120472"/>
                </a:cubicBezTo>
                <a:cubicBezTo>
                  <a:pt x="528958" y="124191"/>
                  <a:pt x="527221" y="127662"/>
                  <a:pt x="524242" y="129893"/>
                </a:cubicBezTo>
                <a:lnTo>
                  <a:pt x="374548" y="238978"/>
                </a:lnTo>
                <a:cubicBezTo>
                  <a:pt x="372562" y="240465"/>
                  <a:pt x="370328" y="241209"/>
                  <a:pt x="367846" y="241209"/>
                </a:cubicBezTo>
                <a:cubicBezTo>
                  <a:pt x="366108" y="241209"/>
                  <a:pt x="364370" y="240713"/>
                  <a:pt x="362632" y="239969"/>
                </a:cubicBezTo>
                <a:cubicBezTo>
                  <a:pt x="358909" y="237986"/>
                  <a:pt x="356426" y="234019"/>
                  <a:pt x="356426" y="229805"/>
                </a:cubicBezTo>
                <a:lnTo>
                  <a:pt x="356426" y="11388"/>
                </a:lnTo>
                <a:cubicBezTo>
                  <a:pt x="356426" y="7173"/>
                  <a:pt x="358909" y="3207"/>
                  <a:pt x="362632" y="1223"/>
                </a:cubicBezTo>
                <a:close/>
              </a:path>
            </a:pathLst>
          </a:custGeom>
          <a:solidFill>
            <a:srgbClr val="1045B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126CEBA4-E75B-F290-B80D-DE1E3EDA6A43}"/>
              </a:ext>
            </a:extLst>
          </p:cNvPr>
          <p:cNvSpPr txBox="1"/>
          <p:nvPr/>
        </p:nvSpPr>
        <p:spPr>
          <a:xfrm>
            <a:off x="883920" y="2697724"/>
            <a:ext cx="3040380" cy="1248740"/>
          </a:xfrm>
          <a:prstGeom prst="rect">
            <a:avLst/>
          </a:prstGeom>
          <a:noFill/>
        </p:spPr>
        <p:txBody>
          <a:bodyPr wrap="square" lIns="0" tIns="0" rIns="0" bIns="0" rtlCol="0">
            <a:spAutoFit/>
          </a:bodyPr>
          <a:lstStyle>
            <a:defPPr>
              <a:defRPr lang="zh-CN"/>
            </a:defPPr>
            <a:lvl1pPr marL="285750" marR="0" lvl="0" indent="-285750" fontAlgn="auto">
              <a:lnSpc>
                <a:spcPct val="130000"/>
              </a:lnSpc>
              <a:spcBef>
                <a:spcPts val="0"/>
              </a:spcBef>
              <a:spcAft>
                <a:spcPts val="0"/>
              </a:spcAft>
              <a:buClrTx/>
              <a:buSzTx/>
              <a:buFont typeface="Arial" panose="020B0604020202020204" pitchFamily="34" charset="0"/>
              <a:buChar char="•"/>
              <a:tabLst/>
              <a:defRPr kumimoji="0" sz="1600" b="0" i="0" u="none" strike="noStrike" cap="none" spc="0" normalizeH="0" baseline="0">
                <a:ln>
                  <a:noFill/>
                </a:ln>
                <a:solidFill>
                  <a:srgbClr val="434343"/>
                </a:solidFill>
                <a:effectLst/>
                <a:uLnTx/>
                <a:uFillTx/>
                <a:latin typeface="Arial"/>
                <a:ea typeface="微软雅黑"/>
              </a:defRPr>
            </a:lvl1pPr>
          </a:lstStyle>
          <a:p>
            <a:r>
              <a:rPr lang="zh-CN" altLang="en-US" dirty="0">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6" name="文本框 15">
            <a:extLst>
              <a:ext uri="{FF2B5EF4-FFF2-40B4-BE49-F238E27FC236}">
                <a16:creationId xmlns:a16="http://schemas.microsoft.com/office/drawing/2014/main" id="{043AEC41-B023-E87E-B6AE-1ED022313FC8}"/>
              </a:ext>
            </a:extLst>
          </p:cNvPr>
          <p:cNvSpPr txBox="1"/>
          <p:nvPr/>
        </p:nvSpPr>
        <p:spPr>
          <a:xfrm>
            <a:off x="883920" y="4087151"/>
            <a:ext cx="3040380" cy="619721"/>
          </a:xfrm>
          <a:prstGeom prst="rect">
            <a:avLst/>
          </a:prstGeom>
          <a:noFill/>
        </p:spPr>
        <p:txBody>
          <a:bodyPr wrap="square" lIns="0" tIns="0" rIns="0" bIns="0" rtlCol="0">
            <a:spAutoFit/>
          </a:bodyPr>
          <a:lstStyle>
            <a:defPPr>
              <a:defRPr lang="zh-CN"/>
            </a:defPPr>
            <a:lvl1pPr marL="285750" marR="0" lvl="0" indent="-285750" fontAlgn="auto">
              <a:lnSpc>
                <a:spcPct val="130000"/>
              </a:lnSpc>
              <a:spcBef>
                <a:spcPts val="0"/>
              </a:spcBef>
              <a:spcAft>
                <a:spcPts val="0"/>
              </a:spcAft>
              <a:buClrTx/>
              <a:buSzTx/>
              <a:buFont typeface="Arial" panose="020B0604020202020204" pitchFamily="34" charset="0"/>
              <a:buChar char="•"/>
              <a:tabLst/>
              <a:defRPr kumimoji="0" sz="1600" b="0" i="0" u="none" strike="noStrike" cap="none" spc="0" normalizeH="0" baseline="0">
                <a:ln>
                  <a:noFill/>
                </a:ln>
                <a:solidFill>
                  <a:srgbClr val="434343"/>
                </a:solidFill>
                <a:effectLst/>
                <a:uLnTx/>
                <a:uFillTx/>
                <a:latin typeface="Arial"/>
                <a:ea typeface="微软雅黑"/>
              </a:defRPr>
            </a:lvl1pPr>
          </a:lstStyle>
          <a:p>
            <a:r>
              <a:rPr lang="zh-CN" altLang="en-US" dirty="0">
                <a:latin typeface="思源黑体 CN Regular" panose="020B0500000000000000" pitchFamily="34" charset="-122"/>
                <a:ea typeface="思源黑体 CN Regular" panose="020B0500000000000000" pitchFamily="34" charset="-122"/>
              </a:rPr>
              <a:t>在这里输入你的正文，阐述与关键词标题相关的具体内容</a:t>
            </a:r>
          </a:p>
        </p:txBody>
      </p:sp>
      <p:sp>
        <p:nvSpPr>
          <p:cNvPr id="17" name="文本框 16">
            <a:extLst>
              <a:ext uri="{FF2B5EF4-FFF2-40B4-BE49-F238E27FC236}">
                <a16:creationId xmlns:a16="http://schemas.microsoft.com/office/drawing/2014/main" id="{563FACFD-5640-60E4-8F50-A4073B90819B}"/>
              </a:ext>
            </a:extLst>
          </p:cNvPr>
          <p:cNvSpPr txBox="1"/>
          <p:nvPr/>
        </p:nvSpPr>
        <p:spPr>
          <a:xfrm>
            <a:off x="8364797" y="4848701"/>
            <a:ext cx="3040380" cy="619721"/>
          </a:xfrm>
          <a:prstGeom prst="rect">
            <a:avLst/>
          </a:prstGeom>
          <a:noFill/>
        </p:spPr>
        <p:txBody>
          <a:bodyPr wrap="square" lIns="0" tIns="0" rIns="0" bIns="0" rtlCol="0">
            <a:spAutoFit/>
          </a:bodyPr>
          <a:lstStyle>
            <a:defPPr>
              <a:defRPr lang="zh-CN"/>
            </a:defPPr>
            <a:lvl1pPr marL="285750" marR="0" lvl="0" indent="-285750" fontAlgn="auto">
              <a:lnSpc>
                <a:spcPct val="130000"/>
              </a:lnSpc>
              <a:spcBef>
                <a:spcPts val="0"/>
              </a:spcBef>
              <a:spcAft>
                <a:spcPts val="0"/>
              </a:spcAft>
              <a:buClrTx/>
              <a:buSzTx/>
              <a:buFont typeface="Arial" panose="020B0604020202020204" pitchFamily="34" charset="0"/>
              <a:buChar char="•"/>
              <a:tabLst/>
              <a:defRPr kumimoji="0" sz="1600" b="0" i="0" u="none" strike="noStrike" cap="none" spc="0" normalizeH="0" baseline="0">
                <a:ln>
                  <a:noFill/>
                </a:ln>
                <a:solidFill>
                  <a:srgbClr val="434343"/>
                </a:solidFill>
                <a:effectLst/>
                <a:uLnTx/>
                <a:uFillTx/>
                <a:latin typeface="Arial"/>
                <a:ea typeface="微软雅黑"/>
              </a:defRPr>
            </a:lvl1pPr>
          </a:lstStyle>
          <a:p>
            <a:r>
              <a:rPr lang="zh-CN" altLang="en-US" dirty="0">
                <a:latin typeface="思源黑体 CN Regular" panose="020B0500000000000000" pitchFamily="34" charset="-122"/>
                <a:ea typeface="思源黑体 CN Regular" panose="020B0500000000000000" pitchFamily="34" charset="-122"/>
              </a:rPr>
              <a:t>在这里输入你的正文，阐述与关键词标题相关的具体内容</a:t>
            </a:r>
          </a:p>
        </p:txBody>
      </p:sp>
      <p:sp>
        <p:nvSpPr>
          <p:cNvPr id="18" name="pallet_115110">
            <a:extLst>
              <a:ext uri="{FF2B5EF4-FFF2-40B4-BE49-F238E27FC236}">
                <a16:creationId xmlns:a16="http://schemas.microsoft.com/office/drawing/2014/main" id="{061E3669-4B50-BA77-7D8F-CBDB51B4FE58}"/>
              </a:ext>
            </a:extLst>
          </p:cNvPr>
          <p:cNvSpPr>
            <a:spLocks/>
          </p:cNvSpPr>
          <p:nvPr/>
        </p:nvSpPr>
        <p:spPr>
          <a:xfrm>
            <a:off x="9632819" y="4189240"/>
            <a:ext cx="304842" cy="30172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862" h="600653">
                <a:moveTo>
                  <a:pt x="442059" y="420923"/>
                </a:moveTo>
                <a:cubicBezTo>
                  <a:pt x="533327" y="420923"/>
                  <a:pt x="606583" y="490164"/>
                  <a:pt x="606862" y="574977"/>
                </a:cubicBezTo>
                <a:cubicBezTo>
                  <a:pt x="606862" y="589159"/>
                  <a:pt x="595256" y="600653"/>
                  <a:pt x="581143" y="600653"/>
                </a:cubicBezTo>
                <a:cubicBezTo>
                  <a:pt x="566845" y="600653"/>
                  <a:pt x="555332" y="589067"/>
                  <a:pt x="555332" y="574977"/>
                </a:cubicBezTo>
                <a:cubicBezTo>
                  <a:pt x="555332" y="518435"/>
                  <a:pt x="503988" y="472274"/>
                  <a:pt x="442244" y="472274"/>
                </a:cubicBezTo>
                <a:cubicBezTo>
                  <a:pt x="380408" y="472274"/>
                  <a:pt x="329064" y="518435"/>
                  <a:pt x="329064" y="574977"/>
                </a:cubicBezTo>
                <a:cubicBezTo>
                  <a:pt x="329064" y="589159"/>
                  <a:pt x="317458" y="600653"/>
                  <a:pt x="303345" y="600653"/>
                </a:cubicBezTo>
                <a:cubicBezTo>
                  <a:pt x="289047" y="600653"/>
                  <a:pt x="277534" y="589067"/>
                  <a:pt x="277534" y="574977"/>
                </a:cubicBezTo>
                <a:cubicBezTo>
                  <a:pt x="277534" y="490257"/>
                  <a:pt x="352090" y="420923"/>
                  <a:pt x="442059" y="420923"/>
                </a:cubicBezTo>
                <a:close/>
                <a:moveTo>
                  <a:pt x="46632" y="369788"/>
                </a:moveTo>
                <a:cubicBezTo>
                  <a:pt x="52365" y="367772"/>
                  <a:pt x="58865" y="367934"/>
                  <a:pt x="64714" y="370762"/>
                </a:cubicBezTo>
                <a:lnTo>
                  <a:pt x="122654" y="398298"/>
                </a:lnTo>
                <a:cubicBezTo>
                  <a:pt x="134446" y="403860"/>
                  <a:pt x="139553" y="418138"/>
                  <a:pt x="133796" y="429820"/>
                </a:cubicBezTo>
                <a:cubicBezTo>
                  <a:pt x="128225" y="441595"/>
                  <a:pt x="114019" y="446694"/>
                  <a:pt x="102226" y="440946"/>
                </a:cubicBezTo>
                <a:lnTo>
                  <a:pt x="94427" y="437237"/>
                </a:lnTo>
                <a:cubicBezTo>
                  <a:pt x="110954" y="466442"/>
                  <a:pt x="151809" y="513077"/>
                  <a:pt x="242990" y="513077"/>
                </a:cubicBezTo>
                <a:cubicBezTo>
                  <a:pt x="256175" y="513077"/>
                  <a:pt x="266667" y="523832"/>
                  <a:pt x="266667" y="536812"/>
                </a:cubicBezTo>
                <a:cubicBezTo>
                  <a:pt x="266667" y="549792"/>
                  <a:pt x="256175" y="560361"/>
                  <a:pt x="242990" y="560361"/>
                </a:cubicBezTo>
                <a:cubicBezTo>
                  <a:pt x="156359" y="560361"/>
                  <a:pt x="105476" y="524666"/>
                  <a:pt x="78085" y="494720"/>
                </a:cubicBezTo>
                <a:cubicBezTo>
                  <a:pt x="65457" y="480905"/>
                  <a:pt x="56543" y="466906"/>
                  <a:pt x="50415" y="455316"/>
                </a:cubicBezTo>
                <a:lnTo>
                  <a:pt x="48187" y="460045"/>
                </a:lnTo>
                <a:cubicBezTo>
                  <a:pt x="44101" y="468575"/>
                  <a:pt x="29802" y="477660"/>
                  <a:pt x="16617" y="471171"/>
                </a:cubicBezTo>
                <a:cubicBezTo>
                  <a:pt x="4825" y="465330"/>
                  <a:pt x="-282" y="451330"/>
                  <a:pt x="5475" y="439648"/>
                </a:cubicBezTo>
                <a:lnTo>
                  <a:pt x="33145" y="381887"/>
                </a:lnTo>
                <a:cubicBezTo>
                  <a:pt x="35931" y="376000"/>
                  <a:pt x="40898" y="371805"/>
                  <a:pt x="46632" y="369788"/>
                </a:cubicBezTo>
                <a:close/>
                <a:moveTo>
                  <a:pt x="442045" y="295108"/>
                </a:moveTo>
                <a:cubicBezTo>
                  <a:pt x="425334" y="295108"/>
                  <a:pt x="411223" y="307993"/>
                  <a:pt x="411223" y="324679"/>
                </a:cubicBezTo>
                <a:cubicBezTo>
                  <a:pt x="411223" y="341364"/>
                  <a:pt x="425334" y="354157"/>
                  <a:pt x="442045" y="354157"/>
                </a:cubicBezTo>
                <a:cubicBezTo>
                  <a:pt x="458756" y="354157"/>
                  <a:pt x="472867" y="341364"/>
                  <a:pt x="472867" y="324679"/>
                </a:cubicBezTo>
                <a:cubicBezTo>
                  <a:pt x="472867" y="307993"/>
                  <a:pt x="458756" y="295108"/>
                  <a:pt x="442045" y="295108"/>
                </a:cubicBezTo>
                <a:close/>
                <a:moveTo>
                  <a:pt x="442045" y="245144"/>
                </a:moveTo>
                <a:cubicBezTo>
                  <a:pt x="486979" y="245144"/>
                  <a:pt x="524300" y="281111"/>
                  <a:pt x="524300" y="325977"/>
                </a:cubicBezTo>
                <a:cubicBezTo>
                  <a:pt x="524300" y="369637"/>
                  <a:pt x="486979" y="406809"/>
                  <a:pt x="442045" y="406809"/>
                </a:cubicBezTo>
                <a:cubicBezTo>
                  <a:pt x="397111" y="406809"/>
                  <a:pt x="359883" y="370842"/>
                  <a:pt x="359883" y="325977"/>
                </a:cubicBezTo>
                <a:cubicBezTo>
                  <a:pt x="359883" y="281018"/>
                  <a:pt x="397111" y="245144"/>
                  <a:pt x="442045" y="245144"/>
                </a:cubicBezTo>
                <a:close/>
                <a:moveTo>
                  <a:pt x="164523" y="169357"/>
                </a:moveTo>
                <a:cubicBezTo>
                  <a:pt x="255791" y="169357"/>
                  <a:pt x="329046" y="238700"/>
                  <a:pt x="329046" y="323338"/>
                </a:cubicBezTo>
                <a:cubicBezTo>
                  <a:pt x="329046" y="337522"/>
                  <a:pt x="317440" y="349017"/>
                  <a:pt x="303328" y="349017"/>
                </a:cubicBezTo>
                <a:cubicBezTo>
                  <a:pt x="289215" y="349017"/>
                  <a:pt x="277516" y="337522"/>
                  <a:pt x="277795" y="323338"/>
                </a:cubicBezTo>
                <a:cubicBezTo>
                  <a:pt x="277795" y="266881"/>
                  <a:pt x="226451" y="220622"/>
                  <a:pt x="164616" y="220622"/>
                </a:cubicBezTo>
                <a:cubicBezTo>
                  <a:pt x="102873" y="220622"/>
                  <a:pt x="51529" y="266881"/>
                  <a:pt x="51529" y="323338"/>
                </a:cubicBezTo>
                <a:cubicBezTo>
                  <a:pt x="51529" y="337522"/>
                  <a:pt x="40017" y="349017"/>
                  <a:pt x="25718" y="349017"/>
                </a:cubicBezTo>
                <a:cubicBezTo>
                  <a:pt x="11513" y="349017"/>
                  <a:pt x="0" y="337429"/>
                  <a:pt x="0" y="323338"/>
                </a:cubicBezTo>
                <a:cubicBezTo>
                  <a:pt x="0" y="238700"/>
                  <a:pt x="74555" y="169357"/>
                  <a:pt x="164523" y="169357"/>
                </a:cubicBezTo>
                <a:close/>
                <a:moveTo>
                  <a:pt x="164510" y="51435"/>
                </a:moveTo>
                <a:cubicBezTo>
                  <a:pt x="147794" y="51435"/>
                  <a:pt x="133678" y="64225"/>
                  <a:pt x="133678" y="79609"/>
                </a:cubicBezTo>
                <a:cubicBezTo>
                  <a:pt x="133678" y="94900"/>
                  <a:pt x="147794" y="107782"/>
                  <a:pt x="164510" y="107782"/>
                </a:cubicBezTo>
                <a:cubicBezTo>
                  <a:pt x="181226" y="107782"/>
                  <a:pt x="195341" y="94900"/>
                  <a:pt x="195341" y="79609"/>
                </a:cubicBezTo>
                <a:cubicBezTo>
                  <a:pt x="195341" y="64225"/>
                  <a:pt x="181226" y="51435"/>
                  <a:pt x="164510" y="51435"/>
                </a:cubicBezTo>
                <a:close/>
                <a:moveTo>
                  <a:pt x="348706" y="28226"/>
                </a:moveTo>
                <a:cubicBezTo>
                  <a:pt x="440818" y="28226"/>
                  <a:pt x="494767" y="66238"/>
                  <a:pt x="523924" y="98131"/>
                </a:cubicBezTo>
                <a:cubicBezTo>
                  <a:pt x="537388" y="112686"/>
                  <a:pt x="546766" y="127520"/>
                  <a:pt x="553359" y="139851"/>
                </a:cubicBezTo>
                <a:lnTo>
                  <a:pt x="555680" y="134937"/>
                </a:lnTo>
                <a:cubicBezTo>
                  <a:pt x="560044" y="125944"/>
                  <a:pt x="575180" y="116024"/>
                  <a:pt x="589294" y="123070"/>
                </a:cubicBezTo>
                <a:cubicBezTo>
                  <a:pt x="601737" y="129282"/>
                  <a:pt x="607215" y="144116"/>
                  <a:pt x="601179" y="156539"/>
                </a:cubicBezTo>
                <a:lnTo>
                  <a:pt x="571651" y="218007"/>
                </a:lnTo>
                <a:cubicBezTo>
                  <a:pt x="565709" y="230616"/>
                  <a:pt x="550666" y="235900"/>
                  <a:pt x="538131" y="229874"/>
                </a:cubicBezTo>
                <a:lnTo>
                  <a:pt x="476568" y="200484"/>
                </a:lnTo>
                <a:cubicBezTo>
                  <a:pt x="463939" y="194551"/>
                  <a:pt x="458646" y="179439"/>
                  <a:pt x="464682" y="166923"/>
                </a:cubicBezTo>
                <a:cubicBezTo>
                  <a:pt x="470625" y="154314"/>
                  <a:pt x="485760" y="149029"/>
                  <a:pt x="498296" y="155056"/>
                </a:cubicBezTo>
                <a:lnTo>
                  <a:pt x="506560" y="159042"/>
                </a:lnTo>
                <a:cubicBezTo>
                  <a:pt x="488824" y="128169"/>
                  <a:pt x="445554" y="78568"/>
                  <a:pt x="348613" y="78568"/>
                </a:cubicBezTo>
                <a:cubicBezTo>
                  <a:pt x="334592" y="78568"/>
                  <a:pt x="323542" y="67165"/>
                  <a:pt x="323542" y="53351"/>
                </a:cubicBezTo>
                <a:cubicBezTo>
                  <a:pt x="323542" y="39537"/>
                  <a:pt x="334870" y="28226"/>
                  <a:pt x="348706" y="28226"/>
                </a:cubicBezTo>
                <a:close/>
                <a:moveTo>
                  <a:pt x="164510" y="0"/>
                </a:moveTo>
                <a:cubicBezTo>
                  <a:pt x="209457" y="0"/>
                  <a:pt x="246696" y="35958"/>
                  <a:pt x="246696" y="79609"/>
                </a:cubicBezTo>
                <a:cubicBezTo>
                  <a:pt x="246696" y="123167"/>
                  <a:pt x="209457" y="159125"/>
                  <a:pt x="164510" y="159125"/>
                </a:cubicBezTo>
                <a:cubicBezTo>
                  <a:pt x="119470" y="159125"/>
                  <a:pt x="82138" y="123167"/>
                  <a:pt x="82324" y="79609"/>
                </a:cubicBezTo>
                <a:cubicBezTo>
                  <a:pt x="82324" y="35958"/>
                  <a:pt x="119563" y="0"/>
                  <a:pt x="164510" y="0"/>
                </a:cubicBezTo>
                <a:close/>
              </a:path>
            </a:pathLst>
          </a:custGeom>
          <a:solidFill>
            <a:srgbClr val="1045B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思源黑体 CN Regular" panose="020B0500000000000000" pitchFamily="34" charset="-122"/>
              <a:ea typeface="思源黑体 CN Regular" panose="020B0500000000000000" pitchFamily="34" charset="-122"/>
            </a:endParaRPr>
          </a:p>
        </p:txBody>
      </p:sp>
      <p:grpSp>
        <p:nvGrpSpPr>
          <p:cNvPr id="19" name="组合 18">
            <a:extLst>
              <a:ext uri="{FF2B5EF4-FFF2-40B4-BE49-F238E27FC236}">
                <a16:creationId xmlns:a16="http://schemas.microsoft.com/office/drawing/2014/main" id="{8E639A19-B3D5-4267-A238-6B1D145D7765}"/>
              </a:ext>
            </a:extLst>
          </p:cNvPr>
          <p:cNvGrpSpPr>
            <a:grpSpLocks/>
          </p:cNvGrpSpPr>
          <p:nvPr/>
        </p:nvGrpSpPr>
        <p:grpSpPr>
          <a:xfrm>
            <a:off x="9649509" y="1255401"/>
            <a:ext cx="271463" cy="258140"/>
            <a:chOff x="810277" y="1568757"/>
            <a:chExt cx="354990" cy="339666"/>
          </a:xfrm>
          <a:solidFill>
            <a:srgbClr val="1045B3"/>
          </a:solidFill>
        </p:grpSpPr>
        <p:sp>
          <p:nvSpPr>
            <p:cNvPr id="20" name="Freeform 5">
              <a:extLst>
                <a:ext uri="{FF2B5EF4-FFF2-40B4-BE49-F238E27FC236}">
                  <a16:creationId xmlns:a16="http://schemas.microsoft.com/office/drawing/2014/main" id="{50C6ED0C-7217-D983-4654-E27ABC438588}"/>
                </a:ext>
              </a:extLst>
            </p:cNvPr>
            <p:cNvSpPr>
              <a:spLocks noEditPoints="1"/>
            </p:cNvSpPr>
            <p:nvPr/>
          </p:nvSpPr>
          <p:spPr bwMode="auto">
            <a:xfrm>
              <a:off x="810277" y="1633881"/>
              <a:ext cx="354990" cy="274542"/>
            </a:xfrm>
            <a:custGeom>
              <a:avLst/>
              <a:gdLst>
                <a:gd name="T0" fmla="*/ 508 w 677"/>
                <a:gd name="T1" fmla="*/ 153 h 523"/>
                <a:gd name="T2" fmla="*/ 532 w 677"/>
                <a:gd name="T3" fmla="*/ 292 h 523"/>
                <a:gd name="T4" fmla="*/ 537 w 677"/>
                <a:gd name="T5" fmla="*/ 309 h 523"/>
                <a:gd name="T6" fmla="*/ 586 w 677"/>
                <a:gd name="T7" fmla="*/ 110 h 523"/>
                <a:gd name="T8" fmla="*/ 595 w 677"/>
                <a:gd name="T9" fmla="*/ 86 h 523"/>
                <a:gd name="T10" fmla="*/ 614 w 677"/>
                <a:gd name="T11" fmla="*/ 123 h 523"/>
                <a:gd name="T12" fmla="*/ 533 w 677"/>
                <a:gd name="T13" fmla="*/ 378 h 523"/>
                <a:gd name="T14" fmla="*/ 670 w 677"/>
                <a:gd name="T15" fmla="*/ 404 h 523"/>
                <a:gd name="T16" fmla="*/ 456 w 677"/>
                <a:gd name="T17" fmla="*/ 516 h 523"/>
                <a:gd name="T18" fmla="*/ 194 w 677"/>
                <a:gd name="T19" fmla="*/ 436 h 523"/>
                <a:gd name="T20" fmla="*/ 100 w 677"/>
                <a:gd name="T21" fmla="*/ 454 h 523"/>
                <a:gd name="T22" fmla="*/ 0 w 677"/>
                <a:gd name="T23" fmla="*/ 436 h 523"/>
                <a:gd name="T24" fmla="*/ 18 w 677"/>
                <a:gd name="T25" fmla="*/ 198 h 523"/>
                <a:gd name="T26" fmla="*/ 73 w 677"/>
                <a:gd name="T27" fmla="*/ 115 h 523"/>
                <a:gd name="T28" fmla="*/ 111 w 677"/>
                <a:gd name="T29" fmla="*/ 31 h 523"/>
                <a:gd name="T30" fmla="*/ 98 w 677"/>
                <a:gd name="T31" fmla="*/ 189 h 523"/>
                <a:gd name="T32" fmla="*/ 127 w 677"/>
                <a:gd name="T33" fmla="*/ 228 h 523"/>
                <a:gd name="T34" fmla="*/ 155 w 677"/>
                <a:gd name="T35" fmla="*/ 212 h 523"/>
                <a:gd name="T36" fmla="*/ 180 w 677"/>
                <a:gd name="T37" fmla="*/ 85 h 523"/>
                <a:gd name="T38" fmla="*/ 272 w 677"/>
                <a:gd name="T39" fmla="*/ 22 h 523"/>
                <a:gd name="T40" fmla="*/ 394 w 677"/>
                <a:gd name="T41" fmla="*/ 0 h 523"/>
                <a:gd name="T42" fmla="*/ 415 w 677"/>
                <a:gd name="T43" fmla="*/ 153 h 523"/>
                <a:gd name="T44" fmla="*/ 149 w 677"/>
                <a:gd name="T45" fmla="*/ 402 h 523"/>
                <a:gd name="T46" fmla="*/ 382 w 677"/>
                <a:gd name="T47" fmla="*/ 481 h 523"/>
                <a:gd name="T48" fmla="*/ 617 w 677"/>
                <a:gd name="T49" fmla="*/ 449 h 523"/>
                <a:gd name="T50" fmla="*/ 603 w 677"/>
                <a:gd name="T51" fmla="*/ 389 h 523"/>
                <a:gd name="T52" fmla="*/ 387 w 677"/>
                <a:gd name="T53" fmla="*/ 412 h 523"/>
                <a:gd name="T54" fmla="*/ 249 w 677"/>
                <a:gd name="T55" fmla="*/ 345 h 523"/>
                <a:gd name="T56" fmla="*/ 348 w 677"/>
                <a:gd name="T57" fmla="*/ 369 h 523"/>
                <a:gd name="T58" fmla="*/ 373 w 677"/>
                <a:gd name="T59" fmla="*/ 306 h 523"/>
                <a:gd name="T60" fmla="*/ 247 w 677"/>
                <a:gd name="T61" fmla="*/ 255 h 523"/>
                <a:gd name="T62" fmla="*/ 126 w 677"/>
                <a:gd name="T63" fmla="*/ 402 h 523"/>
                <a:gd name="T64" fmla="*/ 387 w 677"/>
                <a:gd name="T65" fmla="*/ 27 h 523"/>
                <a:gd name="T66" fmla="*/ 298 w 677"/>
                <a:gd name="T67" fmla="*/ 33 h 523"/>
                <a:gd name="T68" fmla="*/ 304 w 677"/>
                <a:gd name="T69" fmla="*/ 249 h 523"/>
                <a:gd name="T70" fmla="*/ 413 w 677"/>
                <a:gd name="T71" fmla="*/ 391 h 523"/>
                <a:gd name="T72" fmla="*/ 506 w 677"/>
                <a:gd name="T73" fmla="*/ 371 h 523"/>
                <a:gd name="T74" fmla="*/ 505 w 677"/>
                <a:gd name="T75" fmla="*/ 180 h 523"/>
                <a:gd name="T76" fmla="*/ 415 w 677"/>
                <a:gd name="T77" fmla="*/ 188 h 523"/>
                <a:gd name="T78" fmla="*/ 419 w 677"/>
                <a:gd name="T79" fmla="*/ 311 h 523"/>
                <a:gd name="T80" fmla="*/ 413 w 677"/>
                <a:gd name="T81" fmla="*/ 391 h 523"/>
                <a:gd name="T82" fmla="*/ 28 w 677"/>
                <a:gd name="T83" fmla="*/ 427 h 523"/>
                <a:gd name="T84" fmla="*/ 98 w 677"/>
                <a:gd name="T85" fmla="*/ 225 h 523"/>
                <a:gd name="T86" fmla="*/ 182 w 677"/>
                <a:gd name="T87" fmla="*/ 112 h 523"/>
                <a:gd name="T88" fmla="*/ 270 w 677"/>
                <a:gd name="T89" fmla="*/ 230 h 523"/>
                <a:gd name="T90" fmla="*/ 182 w 677"/>
                <a:gd name="T91" fmla="*/ 11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7" h="523">
                  <a:moveTo>
                    <a:pt x="415" y="153"/>
                  </a:moveTo>
                  <a:cubicBezTo>
                    <a:pt x="447" y="153"/>
                    <a:pt x="477" y="153"/>
                    <a:pt x="508" y="153"/>
                  </a:cubicBezTo>
                  <a:cubicBezTo>
                    <a:pt x="530" y="153"/>
                    <a:pt x="532" y="155"/>
                    <a:pt x="532" y="177"/>
                  </a:cubicBezTo>
                  <a:cubicBezTo>
                    <a:pt x="532" y="215"/>
                    <a:pt x="532" y="254"/>
                    <a:pt x="532" y="292"/>
                  </a:cubicBezTo>
                  <a:cubicBezTo>
                    <a:pt x="532" y="297"/>
                    <a:pt x="532" y="302"/>
                    <a:pt x="532" y="307"/>
                  </a:cubicBezTo>
                  <a:cubicBezTo>
                    <a:pt x="533" y="307"/>
                    <a:pt x="535" y="308"/>
                    <a:pt x="537" y="309"/>
                  </a:cubicBezTo>
                  <a:cubicBezTo>
                    <a:pt x="548" y="289"/>
                    <a:pt x="561" y="269"/>
                    <a:pt x="570" y="248"/>
                  </a:cubicBezTo>
                  <a:cubicBezTo>
                    <a:pt x="590" y="204"/>
                    <a:pt x="594" y="158"/>
                    <a:pt x="586" y="110"/>
                  </a:cubicBezTo>
                  <a:cubicBezTo>
                    <a:pt x="585" y="108"/>
                    <a:pt x="585" y="106"/>
                    <a:pt x="585" y="103"/>
                  </a:cubicBezTo>
                  <a:cubicBezTo>
                    <a:pt x="584" y="95"/>
                    <a:pt x="586" y="87"/>
                    <a:pt x="595" y="86"/>
                  </a:cubicBezTo>
                  <a:cubicBezTo>
                    <a:pt x="605" y="84"/>
                    <a:pt x="609" y="91"/>
                    <a:pt x="611" y="99"/>
                  </a:cubicBezTo>
                  <a:cubicBezTo>
                    <a:pt x="612" y="107"/>
                    <a:pt x="614" y="115"/>
                    <a:pt x="614" y="123"/>
                  </a:cubicBezTo>
                  <a:cubicBezTo>
                    <a:pt x="621" y="206"/>
                    <a:pt x="599" y="279"/>
                    <a:pt x="541" y="340"/>
                  </a:cubicBezTo>
                  <a:cubicBezTo>
                    <a:pt x="530" y="352"/>
                    <a:pt x="529" y="355"/>
                    <a:pt x="533" y="378"/>
                  </a:cubicBezTo>
                  <a:cubicBezTo>
                    <a:pt x="557" y="372"/>
                    <a:pt x="581" y="367"/>
                    <a:pt x="605" y="362"/>
                  </a:cubicBezTo>
                  <a:cubicBezTo>
                    <a:pt x="634" y="356"/>
                    <a:pt x="662" y="374"/>
                    <a:pt x="670" y="404"/>
                  </a:cubicBezTo>
                  <a:cubicBezTo>
                    <a:pt x="677" y="431"/>
                    <a:pt x="663" y="463"/>
                    <a:pt x="636" y="471"/>
                  </a:cubicBezTo>
                  <a:cubicBezTo>
                    <a:pt x="576" y="487"/>
                    <a:pt x="516" y="502"/>
                    <a:pt x="456" y="516"/>
                  </a:cubicBezTo>
                  <a:cubicBezTo>
                    <a:pt x="425" y="523"/>
                    <a:pt x="395" y="515"/>
                    <a:pt x="365" y="504"/>
                  </a:cubicBezTo>
                  <a:cubicBezTo>
                    <a:pt x="308" y="481"/>
                    <a:pt x="251" y="459"/>
                    <a:pt x="194" y="436"/>
                  </a:cubicBezTo>
                  <a:cubicBezTo>
                    <a:pt x="172" y="426"/>
                    <a:pt x="149" y="430"/>
                    <a:pt x="127" y="429"/>
                  </a:cubicBezTo>
                  <a:cubicBezTo>
                    <a:pt x="124" y="454"/>
                    <a:pt x="124" y="454"/>
                    <a:pt x="100" y="454"/>
                  </a:cubicBezTo>
                  <a:cubicBezTo>
                    <a:pt x="73" y="454"/>
                    <a:pt x="46" y="453"/>
                    <a:pt x="19" y="454"/>
                  </a:cubicBezTo>
                  <a:cubicBezTo>
                    <a:pt x="6" y="454"/>
                    <a:pt x="0" y="449"/>
                    <a:pt x="0" y="436"/>
                  </a:cubicBezTo>
                  <a:cubicBezTo>
                    <a:pt x="0" y="362"/>
                    <a:pt x="0" y="289"/>
                    <a:pt x="0" y="215"/>
                  </a:cubicBezTo>
                  <a:cubicBezTo>
                    <a:pt x="0" y="202"/>
                    <a:pt x="6" y="197"/>
                    <a:pt x="18" y="198"/>
                  </a:cubicBezTo>
                  <a:cubicBezTo>
                    <a:pt x="36" y="198"/>
                    <a:pt x="53" y="198"/>
                    <a:pt x="72" y="198"/>
                  </a:cubicBezTo>
                  <a:cubicBezTo>
                    <a:pt x="72" y="169"/>
                    <a:pt x="69" y="142"/>
                    <a:pt x="73" y="115"/>
                  </a:cubicBezTo>
                  <a:cubicBezTo>
                    <a:pt x="76" y="91"/>
                    <a:pt x="85" y="68"/>
                    <a:pt x="91" y="44"/>
                  </a:cubicBezTo>
                  <a:cubicBezTo>
                    <a:pt x="94" y="35"/>
                    <a:pt x="100" y="27"/>
                    <a:pt x="111" y="31"/>
                  </a:cubicBezTo>
                  <a:cubicBezTo>
                    <a:pt x="122" y="36"/>
                    <a:pt x="120" y="45"/>
                    <a:pt x="116" y="54"/>
                  </a:cubicBezTo>
                  <a:cubicBezTo>
                    <a:pt x="97" y="98"/>
                    <a:pt x="91" y="143"/>
                    <a:pt x="98" y="189"/>
                  </a:cubicBezTo>
                  <a:cubicBezTo>
                    <a:pt x="99" y="192"/>
                    <a:pt x="99" y="194"/>
                    <a:pt x="100" y="196"/>
                  </a:cubicBezTo>
                  <a:cubicBezTo>
                    <a:pt x="123" y="200"/>
                    <a:pt x="123" y="200"/>
                    <a:pt x="127" y="228"/>
                  </a:cubicBezTo>
                  <a:cubicBezTo>
                    <a:pt x="135" y="228"/>
                    <a:pt x="144" y="228"/>
                    <a:pt x="154" y="228"/>
                  </a:cubicBezTo>
                  <a:cubicBezTo>
                    <a:pt x="154" y="222"/>
                    <a:pt x="154" y="217"/>
                    <a:pt x="155" y="212"/>
                  </a:cubicBezTo>
                  <a:cubicBezTo>
                    <a:pt x="155" y="178"/>
                    <a:pt x="154" y="144"/>
                    <a:pt x="155" y="110"/>
                  </a:cubicBezTo>
                  <a:cubicBezTo>
                    <a:pt x="155" y="88"/>
                    <a:pt x="158" y="85"/>
                    <a:pt x="180" y="85"/>
                  </a:cubicBezTo>
                  <a:cubicBezTo>
                    <a:pt x="210" y="85"/>
                    <a:pt x="240" y="85"/>
                    <a:pt x="272" y="85"/>
                  </a:cubicBezTo>
                  <a:cubicBezTo>
                    <a:pt x="272" y="63"/>
                    <a:pt x="271" y="43"/>
                    <a:pt x="272" y="22"/>
                  </a:cubicBezTo>
                  <a:cubicBezTo>
                    <a:pt x="272" y="2"/>
                    <a:pt x="274" y="0"/>
                    <a:pt x="294" y="0"/>
                  </a:cubicBezTo>
                  <a:cubicBezTo>
                    <a:pt x="328" y="0"/>
                    <a:pt x="361" y="0"/>
                    <a:pt x="394" y="0"/>
                  </a:cubicBezTo>
                  <a:cubicBezTo>
                    <a:pt x="412" y="0"/>
                    <a:pt x="415" y="2"/>
                    <a:pt x="415" y="20"/>
                  </a:cubicBezTo>
                  <a:cubicBezTo>
                    <a:pt x="415" y="63"/>
                    <a:pt x="415" y="107"/>
                    <a:pt x="415" y="153"/>
                  </a:cubicBezTo>
                  <a:close/>
                  <a:moveTo>
                    <a:pt x="126" y="402"/>
                  </a:moveTo>
                  <a:cubicBezTo>
                    <a:pt x="135" y="402"/>
                    <a:pt x="142" y="403"/>
                    <a:pt x="149" y="402"/>
                  </a:cubicBezTo>
                  <a:cubicBezTo>
                    <a:pt x="170" y="400"/>
                    <a:pt x="190" y="406"/>
                    <a:pt x="209" y="414"/>
                  </a:cubicBezTo>
                  <a:cubicBezTo>
                    <a:pt x="266" y="437"/>
                    <a:pt x="324" y="459"/>
                    <a:pt x="382" y="481"/>
                  </a:cubicBezTo>
                  <a:cubicBezTo>
                    <a:pt x="409" y="492"/>
                    <a:pt x="438" y="495"/>
                    <a:pt x="467" y="487"/>
                  </a:cubicBezTo>
                  <a:cubicBezTo>
                    <a:pt x="517" y="475"/>
                    <a:pt x="567" y="462"/>
                    <a:pt x="617" y="449"/>
                  </a:cubicBezTo>
                  <a:cubicBezTo>
                    <a:pt x="639" y="444"/>
                    <a:pt x="649" y="428"/>
                    <a:pt x="645" y="410"/>
                  </a:cubicBezTo>
                  <a:cubicBezTo>
                    <a:pt x="640" y="393"/>
                    <a:pt x="624" y="384"/>
                    <a:pt x="603" y="389"/>
                  </a:cubicBezTo>
                  <a:cubicBezTo>
                    <a:pt x="567" y="397"/>
                    <a:pt x="532" y="405"/>
                    <a:pt x="496" y="414"/>
                  </a:cubicBezTo>
                  <a:cubicBezTo>
                    <a:pt x="460" y="423"/>
                    <a:pt x="424" y="426"/>
                    <a:pt x="387" y="412"/>
                  </a:cubicBezTo>
                  <a:cubicBezTo>
                    <a:pt x="345" y="396"/>
                    <a:pt x="304" y="380"/>
                    <a:pt x="262" y="364"/>
                  </a:cubicBezTo>
                  <a:cubicBezTo>
                    <a:pt x="252" y="361"/>
                    <a:pt x="245" y="356"/>
                    <a:pt x="249" y="345"/>
                  </a:cubicBezTo>
                  <a:cubicBezTo>
                    <a:pt x="254" y="334"/>
                    <a:pt x="262" y="336"/>
                    <a:pt x="271" y="339"/>
                  </a:cubicBezTo>
                  <a:cubicBezTo>
                    <a:pt x="296" y="349"/>
                    <a:pt x="322" y="359"/>
                    <a:pt x="348" y="369"/>
                  </a:cubicBezTo>
                  <a:cubicBezTo>
                    <a:pt x="370" y="378"/>
                    <a:pt x="389" y="371"/>
                    <a:pt x="396" y="352"/>
                  </a:cubicBezTo>
                  <a:cubicBezTo>
                    <a:pt x="404" y="333"/>
                    <a:pt x="396" y="316"/>
                    <a:pt x="373" y="306"/>
                  </a:cubicBezTo>
                  <a:cubicBezTo>
                    <a:pt x="334" y="290"/>
                    <a:pt x="295" y="274"/>
                    <a:pt x="257" y="258"/>
                  </a:cubicBezTo>
                  <a:cubicBezTo>
                    <a:pt x="253" y="257"/>
                    <a:pt x="250" y="255"/>
                    <a:pt x="247" y="255"/>
                  </a:cubicBezTo>
                  <a:cubicBezTo>
                    <a:pt x="207" y="255"/>
                    <a:pt x="167" y="255"/>
                    <a:pt x="126" y="255"/>
                  </a:cubicBezTo>
                  <a:cubicBezTo>
                    <a:pt x="126" y="304"/>
                    <a:pt x="126" y="352"/>
                    <a:pt x="126" y="402"/>
                  </a:cubicBezTo>
                  <a:close/>
                  <a:moveTo>
                    <a:pt x="387" y="284"/>
                  </a:moveTo>
                  <a:cubicBezTo>
                    <a:pt x="387" y="197"/>
                    <a:pt x="387" y="112"/>
                    <a:pt x="387" y="27"/>
                  </a:cubicBezTo>
                  <a:cubicBezTo>
                    <a:pt x="357" y="27"/>
                    <a:pt x="328" y="27"/>
                    <a:pt x="299" y="27"/>
                  </a:cubicBezTo>
                  <a:cubicBezTo>
                    <a:pt x="299" y="29"/>
                    <a:pt x="298" y="31"/>
                    <a:pt x="298" y="33"/>
                  </a:cubicBezTo>
                  <a:cubicBezTo>
                    <a:pt x="298" y="102"/>
                    <a:pt x="298" y="170"/>
                    <a:pt x="298" y="238"/>
                  </a:cubicBezTo>
                  <a:cubicBezTo>
                    <a:pt x="298" y="242"/>
                    <a:pt x="301" y="247"/>
                    <a:pt x="304" y="249"/>
                  </a:cubicBezTo>
                  <a:cubicBezTo>
                    <a:pt x="331" y="261"/>
                    <a:pt x="358" y="272"/>
                    <a:pt x="387" y="284"/>
                  </a:cubicBezTo>
                  <a:close/>
                  <a:moveTo>
                    <a:pt x="413" y="391"/>
                  </a:moveTo>
                  <a:cubicBezTo>
                    <a:pt x="442" y="400"/>
                    <a:pt x="467" y="393"/>
                    <a:pt x="492" y="388"/>
                  </a:cubicBezTo>
                  <a:cubicBezTo>
                    <a:pt x="503" y="386"/>
                    <a:pt x="506" y="381"/>
                    <a:pt x="506" y="371"/>
                  </a:cubicBezTo>
                  <a:cubicBezTo>
                    <a:pt x="505" y="312"/>
                    <a:pt x="506" y="253"/>
                    <a:pt x="505" y="194"/>
                  </a:cubicBezTo>
                  <a:cubicBezTo>
                    <a:pt x="505" y="189"/>
                    <a:pt x="505" y="185"/>
                    <a:pt x="505" y="180"/>
                  </a:cubicBezTo>
                  <a:cubicBezTo>
                    <a:pt x="474" y="180"/>
                    <a:pt x="445" y="180"/>
                    <a:pt x="416" y="180"/>
                  </a:cubicBezTo>
                  <a:cubicBezTo>
                    <a:pt x="415" y="183"/>
                    <a:pt x="415" y="186"/>
                    <a:pt x="415" y="188"/>
                  </a:cubicBezTo>
                  <a:cubicBezTo>
                    <a:pt x="415" y="224"/>
                    <a:pt x="414" y="261"/>
                    <a:pt x="415" y="297"/>
                  </a:cubicBezTo>
                  <a:cubicBezTo>
                    <a:pt x="415" y="302"/>
                    <a:pt x="417" y="307"/>
                    <a:pt x="419" y="311"/>
                  </a:cubicBezTo>
                  <a:cubicBezTo>
                    <a:pt x="428" y="330"/>
                    <a:pt x="427" y="347"/>
                    <a:pt x="419" y="366"/>
                  </a:cubicBezTo>
                  <a:cubicBezTo>
                    <a:pt x="416" y="374"/>
                    <a:pt x="415" y="383"/>
                    <a:pt x="413" y="391"/>
                  </a:cubicBezTo>
                  <a:close/>
                  <a:moveTo>
                    <a:pt x="28" y="225"/>
                  </a:moveTo>
                  <a:cubicBezTo>
                    <a:pt x="28" y="293"/>
                    <a:pt x="28" y="359"/>
                    <a:pt x="28" y="427"/>
                  </a:cubicBezTo>
                  <a:cubicBezTo>
                    <a:pt x="51" y="427"/>
                    <a:pt x="75" y="427"/>
                    <a:pt x="98" y="427"/>
                  </a:cubicBezTo>
                  <a:cubicBezTo>
                    <a:pt x="98" y="359"/>
                    <a:pt x="98" y="292"/>
                    <a:pt x="98" y="225"/>
                  </a:cubicBezTo>
                  <a:cubicBezTo>
                    <a:pt x="75" y="225"/>
                    <a:pt x="52" y="225"/>
                    <a:pt x="28" y="225"/>
                  </a:cubicBezTo>
                  <a:close/>
                  <a:moveTo>
                    <a:pt x="182" y="112"/>
                  </a:moveTo>
                  <a:cubicBezTo>
                    <a:pt x="182" y="151"/>
                    <a:pt x="182" y="189"/>
                    <a:pt x="182" y="230"/>
                  </a:cubicBezTo>
                  <a:cubicBezTo>
                    <a:pt x="211" y="230"/>
                    <a:pt x="240" y="230"/>
                    <a:pt x="270" y="230"/>
                  </a:cubicBezTo>
                  <a:cubicBezTo>
                    <a:pt x="270" y="193"/>
                    <a:pt x="270" y="153"/>
                    <a:pt x="270" y="112"/>
                  </a:cubicBezTo>
                  <a:cubicBezTo>
                    <a:pt x="240" y="112"/>
                    <a:pt x="211" y="112"/>
                    <a:pt x="182" y="1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pitchFamily="34" charset="-122"/>
                <a:ea typeface="思源黑体 CN Regular" panose="020B0500000000000000" pitchFamily="34" charset="-122"/>
              </a:endParaRPr>
            </a:p>
          </p:txBody>
        </p:sp>
        <p:sp>
          <p:nvSpPr>
            <p:cNvPr id="21" name="Freeform 6">
              <a:extLst>
                <a:ext uri="{FF2B5EF4-FFF2-40B4-BE49-F238E27FC236}">
                  <a16:creationId xmlns:a16="http://schemas.microsoft.com/office/drawing/2014/main" id="{99919EEA-7043-F048-D50D-2C0E025AB6AC}"/>
                </a:ext>
              </a:extLst>
            </p:cNvPr>
            <p:cNvSpPr>
              <a:spLocks/>
            </p:cNvSpPr>
            <p:nvPr/>
          </p:nvSpPr>
          <p:spPr bwMode="auto">
            <a:xfrm>
              <a:off x="893278" y="1568757"/>
              <a:ext cx="153233" cy="49801"/>
            </a:xfrm>
            <a:custGeom>
              <a:avLst/>
              <a:gdLst>
                <a:gd name="T0" fmla="*/ 185 w 293"/>
                <a:gd name="T1" fmla="*/ 0 h 93"/>
                <a:gd name="T2" fmla="*/ 276 w 293"/>
                <a:gd name="T3" fmla="*/ 19 h 93"/>
                <a:gd name="T4" fmla="*/ 289 w 293"/>
                <a:gd name="T5" fmla="*/ 39 h 93"/>
                <a:gd name="T6" fmla="*/ 267 w 293"/>
                <a:gd name="T7" fmla="*/ 44 h 93"/>
                <a:gd name="T8" fmla="*/ 25 w 293"/>
                <a:gd name="T9" fmla="*/ 88 h 93"/>
                <a:gd name="T10" fmla="*/ 19 w 293"/>
                <a:gd name="T11" fmla="*/ 93 h 93"/>
                <a:gd name="T12" fmla="*/ 1 w 293"/>
                <a:gd name="T13" fmla="*/ 92 h 93"/>
                <a:gd name="T14" fmla="*/ 3 w 293"/>
                <a:gd name="T15" fmla="*/ 73 h 93"/>
                <a:gd name="T16" fmla="*/ 90 w 293"/>
                <a:gd name="T17" fmla="*/ 21 h 93"/>
                <a:gd name="T18" fmla="*/ 185 w 293"/>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93">
                  <a:moveTo>
                    <a:pt x="185" y="0"/>
                  </a:moveTo>
                  <a:cubicBezTo>
                    <a:pt x="216" y="6"/>
                    <a:pt x="246" y="13"/>
                    <a:pt x="276" y="19"/>
                  </a:cubicBezTo>
                  <a:cubicBezTo>
                    <a:pt x="286" y="22"/>
                    <a:pt x="293" y="28"/>
                    <a:pt x="289" y="39"/>
                  </a:cubicBezTo>
                  <a:cubicBezTo>
                    <a:pt x="284" y="49"/>
                    <a:pt x="276" y="47"/>
                    <a:pt x="267" y="44"/>
                  </a:cubicBezTo>
                  <a:cubicBezTo>
                    <a:pt x="178" y="16"/>
                    <a:pt x="98" y="30"/>
                    <a:pt x="25" y="88"/>
                  </a:cubicBezTo>
                  <a:cubicBezTo>
                    <a:pt x="23" y="90"/>
                    <a:pt x="21" y="93"/>
                    <a:pt x="19" y="93"/>
                  </a:cubicBezTo>
                  <a:cubicBezTo>
                    <a:pt x="13" y="93"/>
                    <a:pt x="7" y="92"/>
                    <a:pt x="1" y="92"/>
                  </a:cubicBezTo>
                  <a:cubicBezTo>
                    <a:pt x="1" y="86"/>
                    <a:pt x="0" y="76"/>
                    <a:pt x="3" y="73"/>
                  </a:cubicBezTo>
                  <a:cubicBezTo>
                    <a:pt x="28" y="49"/>
                    <a:pt x="57" y="31"/>
                    <a:pt x="90" y="21"/>
                  </a:cubicBezTo>
                  <a:cubicBezTo>
                    <a:pt x="120" y="11"/>
                    <a:pt x="153" y="7"/>
                    <a:pt x="1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pitchFamily="34" charset="-122"/>
                <a:ea typeface="思源黑体 CN Regular" panose="020B0500000000000000" pitchFamily="34" charset="-122"/>
              </a:endParaRPr>
            </a:p>
          </p:txBody>
        </p:sp>
        <p:sp>
          <p:nvSpPr>
            <p:cNvPr id="22" name="Freeform 7">
              <a:extLst>
                <a:ext uri="{FF2B5EF4-FFF2-40B4-BE49-F238E27FC236}">
                  <a16:creationId xmlns:a16="http://schemas.microsoft.com/office/drawing/2014/main" id="{8EDC44C0-B351-6610-242D-56FFF2051B22}"/>
                </a:ext>
              </a:extLst>
            </p:cNvPr>
            <p:cNvSpPr>
              <a:spLocks/>
            </p:cNvSpPr>
            <p:nvPr/>
          </p:nvSpPr>
          <p:spPr bwMode="auto">
            <a:xfrm>
              <a:off x="1051619" y="1589188"/>
              <a:ext cx="72786" cy="83001"/>
            </a:xfrm>
            <a:custGeom>
              <a:avLst/>
              <a:gdLst>
                <a:gd name="T0" fmla="*/ 13 w 137"/>
                <a:gd name="T1" fmla="*/ 156 h 156"/>
                <a:gd name="T2" fmla="*/ 2 w 137"/>
                <a:gd name="T3" fmla="*/ 147 h 156"/>
                <a:gd name="T4" fmla="*/ 5 w 137"/>
                <a:gd name="T5" fmla="*/ 131 h 156"/>
                <a:gd name="T6" fmla="*/ 58 w 137"/>
                <a:gd name="T7" fmla="*/ 69 h 156"/>
                <a:gd name="T8" fmla="*/ 107 w 137"/>
                <a:gd name="T9" fmla="*/ 13 h 156"/>
                <a:gd name="T10" fmla="*/ 128 w 137"/>
                <a:gd name="T11" fmla="*/ 8 h 156"/>
                <a:gd name="T12" fmla="*/ 127 w 137"/>
                <a:gd name="T13" fmla="*/ 30 h 156"/>
                <a:gd name="T14" fmla="*/ 24 w 137"/>
                <a:gd name="T15" fmla="*/ 147 h 156"/>
                <a:gd name="T16" fmla="*/ 13 w 13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56">
                  <a:moveTo>
                    <a:pt x="13" y="156"/>
                  </a:moveTo>
                  <a:cubicBezTo>
                    <a:pt x="8" y="153"/>
                    <a:pt x="2" y="150"/>
                    <a:pt x="2" y="147"/>
                  </a:cubicBezTo>
                  <a:cubicBezTo>
                    <a:pt x="0" y="142"/>
                    <a:pt x="2" y="135"/>
                    <a:pt x="5" y="131"/>
                  </a:cubicBezTo>
                  <a:cubicBezTo>
                    <a:pt x="22" y="110"/>
                    <a:pt x="40" y="90"/>
                    <a:pt x="58" y="69"/>
                  </a:cubicBezTo>
                  <a:cubicBezTo>
                    <a:pt x="74" y="51"/>
                    <a:pt x="90" y="32"/>
                    <a:pt x="107" y="13"/>
                  </a:cubicBezTo>
                  <a:cubicBezTo>
                    <a:pt x="113" y="6"/>
                    <a:pt x="120" y="0"/>
                    <a:pt x="128" y="8"/>
                  </a:cubicBezTo>
                  <a:cubicBezTo>
                    <a:pt x="137" y="15"/>
                    <a:pt x="133" y="23"/>
                    <a:pt x="127" y="30"/>
                  </a:cubicBezTo>
                  <a:cubicBezTo>
                    <a:pt x="93" y="69"/>
                    <a:pt x="59" y="108"/>
                    <a:pt x="24" y="147"/>
                  </a:cubicBezTo>
                  <a:cubicBezTo>
                    <a:pt x="21" y="151"/>
                    <a:pt x="18" y="153"/>
                    <a:pt x="13" y="1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pitchFamily="34" charset="-122"/>
                <a:ea typeface="思源黑体 CN Regular" panose="020B0500000000000000" pitchFamily="34" charset="-122"/>
              </a:endParaRPr>
            </a:p>
          </p:txBody>
        </p:sp>
        <p:sp>
          <p:nvSpPr>
            <p:cNvPr id="23" name="Freeform 8">
              <a:extLst>
                <a:ext uri="{FF2B5EF4-FFF2-40B4-BE49-F238E27FC236}">
                  <a16:creationId xmlns:a16="http://schemas.microsoft.com/office/drawing/2014/main" id="{D223C567-0C7F-9C29-F252-BD4ECCDFCC32}"/>
                </a:ext>
              </a:extLst>
            </p:cNvPr>
            <p:cNvSpPr>
              <a:spLocks/>
            </p:cNvSpPr>
            <p:nvPr/>
          </p:nvSpPr>
          <p:spPr bwMode="auto">
            <a:xfrm>
              <a:off x="1049065" y="1590465"/>
              <a:ext cx="34477" cy="34477"/>
            </a:xfrm>
            <a:custGeom>
              <a:avLst/>
              <a:gdLst>
                <a:gd name="T0" fmla="*/ 34 w 67"/>
                <a:gd name="T1" fmla="*/ 0 h 65"/>
                <a:gd name="T2" fmla="*/ 66 w 67"/>
                <a:gd name="T3" fmla="*/ 32 h 65"/>
                <a:gd name="T4" fmla="*/ 33 w 67"/>
                <a:gd name="T5" fmla="*/ 65 h 65"/>
                <a:gd name="T6" fmla="*/ 1 w 67"/>
                <a:gd name="T7" fmla="*/ 32 h 65"/>
                <a:gd name="T8" fmla="*/ 34 w 67"/>
                <a:gd name="T9" fmla="*/ 0 h 65"/>
              </a:gdLst>
              <a:ahLst/>
              <a:cxnLst>
                <a:cxn ang="0">
                  <a:pos x="T0" y="T1"/>
                </a:cxn>
                <a:cxn ang="0">
                  <a:pos x="T2" y="T3"/>
                </a:cxn>
                <a:cxn ang="0">
                  <a:pos x="T4" y="T5"/>
                </a:cxn>
                <a:cxn ang="0">
                  <a:pos x="T6" y="T7"/>
                </a:cxn>
                <a:cxn ang="0">
                  <a:pos x="T8" y="T9"/>
                </a:cxn>
              </a:cxnLst>
              <a:rect l="0" t="0" r="r" b="b"/>
              <a:pathLst>
                <a:path w="67" h="65">
                  <a:moveTo>
                    <a:pt x="34" y="0"/>
                  </a:moveTo>
                  <a:cubicBezTo>
                    <a:pt x="53" y="0"/>
                    <a:pt x="66" y="14"/>
                    <a:pt x="66" y="32"/>
                  </a:cubicBezTo>
                  <a:cubicBezTo>
                    <a:pt x="67" y="51"/>
                    <a:pt x="52" y="65"/>
                    <a:pt x="33" y="65"/>
                  </a:cubicBezTo>
                  <a:cubicBezTo>
                    <a:pt x="15" y="64"/>
                    <a:pt x="1" y="50"/>
                    <a:pt x="1" y="32"/>
                  </a:cubicBezTo>
                  <a:cubicBezTo>
                    <a:pt x="0" y="14"/>
                    <a:pt x="16" y="0"/>
                    <a:pt x="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pitchFamily="34" charset="-122"/>
                <a:ea typeface="思源黑体 CN Regular" panose="020B0500000000000000" pitchFamily="34" charset="-122"/>
              </a:endParaRPr>
            </a:p>
          </p:txBody>
        </p:sp>
        <p:sp>
          <p:nvSpPr>
            <p:cNvPr id="24" name="Freeform 9">
              <a:extLst>
                <a:ext uri="{FF2B5EF4-FFF2-40B4-BE49-F238E27FC236}">
                  <a16:creationId xmlns:a16="http://schemas.microsoft.com/office/drawing/2014/main" id="{3BFA8252-DA2C-068B-41BC-B899C4B2AD20}"/>
                </a:ext>
              </a:extLst>
            </p:cNvPr>
            <p:cNvSpPr>
              <a:spLocks/>
            </p:cNvSpPr>
            <p:nvPr/>
          </p:nvSpPr>
          <p:spPr bwMode="auto">
            <a:xfrm>
              <a:off x="1087374" y="1638989"/>
              <a:ext cx="34477" cy="35754"/>
            </a:xfrm>
            <a:custGeom>
              <a:avLst/>
              <a:gdLst>
                <a:gd name="T0" fmla="*/ 34 w 67"/>
                <a:gd name="T1" fmla="*/ 66 h 66"/>
                <a:gd name="T2" fmla="*/ 1 w 67"/>
                <a:gd name="T3" fmla="*/ 34 h 66"/>
                <a:gd name="T4" fmla="*/ 33 w 67"/>
                <a:gd name="T5" fmla="*/ 0 h 66"/>
                <a:gd name="T6" fmla="*/ 66 w 67"/>
                <a:gd name="T7" fmla="*/ 32 h 66"/>
                <a:gd name="T8" fmla="*/ 34 w 67"/>
                <a:gd name="T9" fmla="*/ 66 h 66"/>
              </a:gdLst>
              <a:ahLst/>
              <a:cxnLst>
                <a:cxn ang="0">
                  <a:pos x="T0" y="T1"/>
                </a:cxn>
                <a:cxn ang="0">
                  <a:pos x="T2" y="T3"/>
                </a:cxn>
                <a:cxn ang="0">
                  <a:pos x="T4" y="T5"/>
                </a:cxn>
                <a:cxn ang="0">
                  <a:pos x="T6" y="T7"/>
                </a:cxn>
                <a:cxn ang="0">
                  <a:pos x="T8" y="T9"/>
                </a:cxn>
              </a:cxnLst>
              <a:rect l="0" t="0" r="r" b="b"/>
              <a:pathLst>
                <a:path w="67" h="66">
                  <a:moveTo>
                    <a:pt x="34" y="66"/>
                  </a:moveTo>
                  <a:cubicBezTo>
                    <a:pt x="16" y="66"/>
                    <a:pt x="1" y="52"/>
                    <a:pt x="1" y="34"/>
                  </a:cubicBezTo>
                  <a:cubicBezTo>
                    <a:pt x="0" y="16"/>
                    <a:pt x="15" y="0"/>
                    <a:pt x="33" y="0"/>
                  </a:cubicBezTo>
                  <a:cubicBezTo>
                    <a:pt x="50" y="0"/>
                    <a:pt x="66" y="15"/>
                    <a:pt x="66" y="32"/>
                  </a:cubicBezTo>
                  <a:cubicBezTo>
                    <a:pt x="67" y="51"/>
                    <a:pt x="53" y="66"/>
                    <a:pt x="34" y="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pitchFamily="34" charset="-122"/>
                <a:ea typeface="思源黑体 CN Regular" panose="020B0500000000000000" pitchFamily="34" charset="-122"/>
              </a:endParaRPr>
            </a:p>
          </p:txBody>
        </p:sp>
        <p:sp>
          <p:nvSpPr>
            <p:cNvPr id="25" name="Freeform 10">
              <a:extLst>
                <a:ext uri="{FF2B5EF4-FFF2-40B4-BE49-F238E27FC236}">
                  <a16:creationId xmlns:a16="http://schemas.microsoft.com/office/drawing/2014/main" id="{97C5E61F-5579-DD8C-37C5-1681F3BC0893}"/>
                </a:ext>
              </a:extLst>
            </p:cNvPr>
            <p:cNvSpPr>
              <a:spLocks/>
            </p:cNvSpPr>
            <p:nvPr/>
          </p:nvSpPr>
          <p:spPr bwMode="auto">
            <a:xfrm>
              <a:off x="872847" y="1627496"/>
              <a:ext cx="14046" cy="15323"/>
            </a:xfrm>
            <a:custGeom>
              <a:avLst/>
              <a:gdLst>
                <a:gd name="T0" fmla="*/ 13 w 26"/>
                <a:gd name="T1" fmla="*/ 30 h 30"/>
                <a:gd name="T2" fmla="*/ 0 w 26"/>
                <a:gd name="T3" fmla="*/ 14 h 30"/>
                <a:gd name="T4" fmla="*/ 12 w 26"/>
                <a:gd name="T5" fmla="*/ 0 h 30"/>
                <a:gd name="T6" fmla="*/ 25 w 26"/>
                <a:gd name="T7" fmla="*/ 13 h 30"/>
                <a:gd name="T8" fmla="*/ 13 w 26"/>
                <a:gd name="T9" fmla="*/ 30 h 30"/>
              </a:gdLst>
              <a:ahLst/>
              <a:cxnLst>
                <a:cxn ang="0">
                  <a:pos x="T0" y="T1"/>
                </a:cxn>
                <a:cxn ang="0">
                  <a:pos x="T2" y="T3"/>
                </a:cxn>
                <a:cxn ang="0">
                  <a:pos x="T4" y="T5"/>
                </a:cxn>
                <a:cxn ang="0">
                  <a:pos x="T6" y="T7"/>
                </a:cxn>
                <a:cxn ang="0">
                  <a:pos x="T8" y="T9"/>
                </a:cxn>
              </a:cxnLst>
              <a:rect l="0" t="0" r="r" b="b"/>
              <a:pathLst>
                <a:path w="26" h="30">
                  <a:moveTo>
                    <a:pt x="13" y="30"/>
                  </a:moveTo>
                  <a:cubicBezTo>
                    <a:pt x="7" y="23"/>
                    <a:pt x="0" y="18"/>
                    <a:pt x="0" y="14"/>
                  </a:cubicBezTo>
                  <a:cubicBezTo>
                    <a:pt x="1" y="9"/>
                    <a:pt x="8" y="4"/>
                    <a:pt x="12" y="0"/>
                  </a:cubicBezTo>
                  <a:cubicBezTo>
                    <a:pt x="16" y="4"/>
                    <a:pt x="23" y="8"/>
                    <a:pt x="25" y="13"/>
                  </a:cubicBezTo>
                  <a:cubicBezTo>
                    <a:pt x="26" y="17"/>
                    <a:pt x="19" y="22"/>
                    <a:pt x="13" y="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pitchFamily="34" charset="-122"/>
                <a:ea typeface="思源黑体 CN Regular" panose="020B0500000000000000" pitchFamily="34" charset="-122"/>
              </a:endParaRPr>
            </a:p>
          </p:txBody>
        </p:sp>
      </p:grpSp>
      <p:sp>
        <p:nvSpPr>
          <p:cNvPr id="26" name="文本框 25">
            <a:extLst>
              <a:ext uri="{FF2B5EF4-FFF2-40B4-BE49-F238E27FC236}">
                <a16:creationId xmlns:a16="http://schemas.microsoft.com/office/drawing/2014/main" id="{70FCCA58-0DC2-52CD-6AD4-EAA9A5D6F956}"/>
              </a:ext>
            </a:extLst>
          </p:cNvPr>
          <p:cNvSpPr txBox="1"/>
          <p:nvPr/>
        </p:nvSpPr>
        <p:spPr>
          <a:xfrm>
            <a:off x="8364797" y="1822085"/>
            <a:ext cx="3040380" cy="1248740"/>
          </a:xfrm>
          <a:prstGeom prst="rect">
            <a:avLst/>
          </a:prstGeom>
          <a:noFill/>
        </p:spPr>
        <p:txBody>
          <a:bodyPr wrap="square" lIns="0" tIns="0" rIns="0" bIns="0" rtlCol="0">
            <a:spAutoFit/>
          </a:bodyPr>
          <a:lstStyle>
            <a:defPPr>
              <a:defRPr lang="zh-CN"/>
            </a:defPPr>
            <a:lvl1pPr marR="0" lvl="0" fontAlgn="auto">
              <a:lnSpc>
                <a:spcPct val="130000"/>
              </a:lnSpc>
              <a:spcBef>
                <a:spcPts val="0"/>
              </a:spcBef>
              <a:spcAft>
                <a:spcPts val="0"/>
              </a:spcAft>
              <a:buClrTx/>
              <a:buSzTx/>
              <a:tabLst/>
              <a:defRPr kumimoji="0" sz="1600" b="0" i="0" u="none" strike="noStrike" cap="none" spc="0" normalizeH="0" baseline="0">
                <a:ln>
                  <a:noFill/>
                </a:ln>
                <a:solidFill>
                  <a:srgbClr val="434343"/>
                </a:solidFill>
                <a:effectLst/>
                <a:uLnTx/>
                <a:uFillTx/>
                <a:latin typeface="Arial"/>
                <a:ea typeface="微软雅黑"/>
              </a:defRPr>
            </a:lvl1p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434343"/>
                </a:solidFill>
                <a:effectLst/>
                <a:uLnTx/>
                <a:uFillTx/>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27" name="矩形: 圆角 26">
            <a:extLst>
              <a:ext uri="{FF2B5EF4-FFF2-40B4-BE49-F238E27FC236}">
                <a16:creationId xmlns:a16="http://schemas.microsoft.com/office/drawing/2014/main" id="{0371D1F9-3A1B-0FC9-DFED-B8A50D6DBEF7}"/>
              </a:ext>
            </a:extLst>
          </p:cNvPr>
          <p:cNvSpPr/>
          <p:nvPr/>
        </p:nvSpPr>
        <p:spPr>
          <a:xfrm>
            <a:off x="4853940" y="3765574"/>
            <a:ext cx="2484120" cy="2484120"/>
          </a:xfrm>
          <a:prstGeom prst="roundRect">
            <a:avLst/>
          </a:prstGeom>
          <a:gradFill>
            <a:gsLst>
              <a:gs pos="0">
                <a:schemeClr val="accent1">
                  <a:lumMod val="40000"/>
                  <a:lumOff val="60000"/>
                </a:schemeClr>
              </a:gs>
              <a:gs pos="100000">
                <a:schemeClr val="accent1">
                  <a:lumMod val="60000"/>
                  <a:lumOff val="40000"/>
                </a:schemeClr>
              </a:gs>
            </a:gsLst>
            <a:lin ang="7200000" scaled="0"/>
          </a:gradFill>
          <a:ln>
            <a:noFill/>
          </a:ln>
          <a:scene3d>
            <a:camera prst="isometricTopUp"/>
            <a:lightRig rig="contrasting" dir="t"/>
          </a:scene3d>
          <a:sp3d extrusionH="228600"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28" name="矩形: 圆角 27">
            <a:extLst>
              <a:ext uri="{FF2B5EF4-FFF2-40B4-BE49-F238E27FC236}">
                <a16:creationId xmlns:a16="http://schemas.microsoft.com/office/drawing/2014/main" id="{1845851C-2175-66C6-F1B6-E38C01ED99C8}"/>
              </a:ext>
            </a:extLst>
          </p:cNvPr>
          <p:cNvSpPr/>
          <p:nvPr/>
        </p:nvSpPr>
        <p:spPr>
          <a:xfrm>
            <a:off x="4853940" y="2842504"/>
            <a:ext cx="2484120" cy="2484120"/>
          </a:xfrm>
          <a:prstGeom prst="roundRect">
            <a:avLst/>
          </a:prstGeom>
          <a:gradFill>
            <a:gsLst>
              <a:gs pos="0">
                <a:schemeClr val="accent2"/>
              </a:gs>
              <a:gs pos="100000">
                <a:schemeClr val="accent2">
                  <a:lumMod val="60000"/>
                  <a:lumOff val="40000"/>
                </a:schemeClr>
              </a:gs>
            </a:gsLst>
            <a:lin ang="4200000" scaled="0"/>
          </a:gradFill>
          <a:ln>
            <a:gradFill>
              <a:gsLst>
                <a:gs pos="0">
                  <a:schemeClr val="accent1">
                    <a:lumMod val="20000"/>
                    <a:lumOff val="80000"/>
                    <a:alpha val="0"/>
                  </a:schemeClr>
                </a:gs>
                <a:gs pos="100000">
                  <a:schemeClr val="accent1">
                    <a:lumMod val="40000"/>
                    <a:lumOff val="60000"/>
                    <a:alpha val="39000"/>
                  </a:schemeClr>
                </a:gs>
              </a:gsLst>
              <a:lin ang="7800000" scaled="0"/>
            </a:gradFill>
          </a:ln>
          <a:effectLst>
            <a:outerShdw blurRad="723900" dist="482600" dir="7200000" sx="88000" sy="88000" algn="t" rotWithShape="0">
              <a:schemeClr val="accent1">
                <a:alpha val="71000"/>
              </a:schemeClr>
            </a:outerShdw>
          </a:effectLst>
          <a:scene3d>
            <a:camera prst="isometricTopUp"/>
            <a:lightRig rig="contrasting" dir="t"/>
          </a:scene3d>
          <a:sp3d extrusionH="2286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29" name="矩形: 圆角 28">
            <a:extLst>
              <a:ext uri="{FF2B5EF4-FFF2-40B4-BE49-F238E27FC236}">
                <a16:creationId xmlns:a16="http://schemas.microsoft.com/office/drawing/2014/main" id="{03364AD5-5062-5DCB-9DD6-D8C17E603283}"/>
              </a:ext>
            </a:extLst>
          </p:cNvPr>
          <p:cNvSpPr/>
          <p:nvPr/>
        </p:nvSpPr>
        <p:spPr>
          <a:xfrm>
            <a:off x="4853940" y="1919434"/>
            <a:ext cx="2484120" cy="2484120"/>
          </a:xfrm>
          <a:prstGeom prst="roundRect">
            <a:avLst/>
          </a:prstGeom>
          <a:gradFill>
            <a:gsLst>
              <a:gs pos="0">
                <a:schemeClr val="accent1">
                  <a:lumMod val="74000"/>
                  <a:lumOff val="26000"/>
                </a:schemeClr>
              </a:gs>
              <a:gs pos="100000">
                <a:schemeClr val="accent1">
                  <a:lumMod val="40000"/>
                  <a:lumOff val="60000"/>
                </a:schemeClr>
              </a:gs>
            </a:gsLst>
            <a:lin ang="9000000" scaled="0"/>
          </a:gradFill>
          <a:ln>
            <a:gradFill>
              <a:gsLst>
                <a:gs pos="0">
                  <a:schemeClr val="bg1">
                    <a:alpha val="0"/>
                  </a:schemeClr>
                </a:gs>
                <a:gs pos="98000">
                  <a:prstClr val="white"/>
                </a:gs>
              </a:gsLst>
              <a:lin ang="7800000" scaled="0"/>
            </a:gradFill>
          </a:ln>
          <a:effectLst>
            <a:outerShdw blurRad="723900" dist="482600" dir="7200000" sx="88000" sy="88000" algn="t" rotWithShape="0">
              <a:schemeClr val="accent1">
                <a:lumMod val="40000"/>
                <a:lumOff val="60000"/>
                <a:alpha val="71000"/>
              </a:schemeClr>
            </a:outerShdw>
          </a:effectLst>
          <a:scene3d>
            <a:camera prst="isometricTopUp"/>
            <a:lightRig rig="contrasting" dir="t"/>
          </a:scene3d>
          <a:sp3d extrusionH="22860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30" name="椭圆 29">
            <a:extLst>
              <a:ext uri="{FF2B5EF4-FFF2-40B4-BE49-F238E27FC236}">
                <a16:creationId xmlns:a16="http://schemas.microsoft.com/office/drawing/2014/main" id="{E172F4DC-1445-BC1F-1E1F-6DF4075C7CF2}"/>
              </a:ext>
            </a:extLst>
          </p:cNvPr>
          <p:cNvSpPr/>
          <p:nvPr/>
        </p:nvSpPr>
        <p:spPr>
          <a:xfrm>
            <a:off x="4696619" y="2772019"/>
            <a:ext cx="70485" cy="70485"/>
          </a:xfrm>
          <a:prstGeom prst="ellipse">
            <a:avLst/>
          </a:prstGeom>
          <a:no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31" name="椭圆 30">
            <a:extLst>
              <a:ext uri="{FF2B5EF4-FFF2-40B4-BE49-F238E27FC236}">
                <a16:creationId xmlns:a16="http://schemas.microsoft.com/office/drawing/2014/main" id="{24202F3A-B839-D668-2EEC-6F10BCDBCBAC}"/>
              </a:ext>
            </a:extLst>
          </p:cNvPr>
          <p:cNvSpPr/>
          <p:nvPr/>
        </p:nvSpPr>
        <p:spPr>
          <a:xfrm>
            <a:off x="7507446" y="3765574"/>
            <a:ext cx="70485" cy="70485"/>
          </a:xfrm>
          <a:prstGeom prst="ellipse">
            <a:avLst/>
          </a:prstGeom>
          <a:no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32" name="椭圆 31">
            <a:extLst>
              <a:ext uri="{FF2B5EF4-FFF2-40B4-BE49-F238E27FC236}">
                <a16:creationId xmlns:a16="http://schemas.microsoft.com/office/drawing/2014/main" id="{0245D3CA-2C63-4131-D6F8-52C23FC27F9E}"/>
              </a:ext>
            </a:extLst>
          </p:cNvPr>
          <p:cNvSpPr/>
          <p:nvPr/>
        </p:nvSpPr>
        <p:spPr>
          <a:xfrm>
            <a:off x="7717790" y="4889446"/>
            <a:ext cx="70485" cy="70485"/>
          </a:xfrm>
          <a:prstGeom prst="ellipse">
            <a:avLst/>
          </a:prstGeom>
          <a:no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3612783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工作进度</a:t>
            </a:r>
          </a:p>
        </p:txBody>
      </p:sp>
      <p:sp>
        <p:nvSpPr>
          <p:cNvPr id="3" name="矩形: 圆角 2">
            <a:extLst>
              <a:ext uri="{FF2B5EF4-FFF2-40B4-BE49-F238E27FC236}">
                <a16:creationId xmlns:a16="http://schemas.microsoft.com/office/drawing/2014/main" id="{D14433EE-F103-C9AE-6EE1-777DAD754839}"/>
              </a:ext>
            </a:extLst>
          </p:cNvPr>
          <p:cNvSpPr/>
          <p:nvPr/>
        </p:nvSpPr>
        <p:spPr>
          <a:xfrm>
            <a:off x="1008817" y="1423797"/>
            <a:ext cx="4567524" cy="2097348"/>
          </a:xfrm>
          <a:prstGeom prst="roundRect">
            <a:avLst>
              <a:gd name="adj" fmla="val 11307"/>
            </a:avLst>
          </a:prstGeom>
          <a:solidFill>
            <a:schemeClr val="accent1"/>
          </a:solidFill>
          <a:ln w="12700" cap="flat" cmpd="sng" algn="ctr">
            <a:noFill/>
            <a:prstDash val="solid"/>
            <a:miter lim="800000"/>
          </a:ln>
          <a:effectLst>
            <a:outerShdw blurRad="127000" dist="50800" dir="2700000" sx="101000" sy="101000" algn="tl" rotWithShape="0">
              <a:srgbClr val="1045B3">
                <a:alpha val="20000"/>
              </a:srgb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4" name="矩形: 圆顶角 3">
            <a:extLst>
              <a:ext uri="{FF2B5EF4-FFF2-40B4-BE49-F238E27FC236}">
                <a16:creationId xmlns:a16="http://schemas.microsoft.com/office/drawing/2014/main" id="{8B073032-7A64-178B-9472-21D5EFA7BAFF}"/>
              </a:ext>
            </a:extLst>
          </p:cNvPr>
          <p:cNvSpPr/>
          <p:nvPr/>
        </p:nvSpPr>
        <p:spPr>
          <a:xfrm rot="5400000">
            <a:off x="1923633" y="787494"/>
            <a:ext cx="584198" cy="2413836"/>
          </a:xfrm>
          <a:prstGeom prst="round2SameRect">
            <a:avLst/>
          </a:prstGeom>
          <a:solidFill>
            <a:schemeClr val="bg1"/>
          </a:solidFill>
          <a:ln w="12700" cap="flat" cmpd="sng" algn="ctr">
            <a:noFill/>
            <a:prstDash val="solid"/>
            <a:miter lim="800000"/>
          </a:ln>
          <a:effectLst>
            <a:outerShdw blurRad="3048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5" name="矩形: 圆角 4">
            <a:extLst>
              <a:ext uri="{FF2B5EF4-FFF2-40B4-BE49-F238E27FC236}">
                <a16:creationId xmlns:a16="http://schemas.microsoft.com/office/drawing/2014/main" id="{E548AADB-BE59-0EBA-19B0-17D80DB65F1D}"/>
              </a:ext>
            </a:extLst>
          </p:cNvPr>
          <p:cNvSpPr/>
          <p:nvPr/>
        </p:nvSpPr>
        <p:spPr>
          <a:xfrm>
            <a:off x="6615661" y="1423797"/>
            <a:ext cx="4567524" cy="2097348"/>
          </a:xfrm>
          <a:prstGeom prst="roundRect">
            <a:avLst>
              <a:gd name="adj" fmla="val 11307"/>
            </a:avLst>
          </a:prstGeom>
          <a:solidFill>
            <a:schemeClr val="bg1"/>
          </a:solidFill>
          <a:ln w="12700" cap="flat" cmpd="sng" algn="ctr">
            <a:noFill/>
            <a:prstDash val="solid"/>
            <a:miter lim="800000"/>
          </a:ln>
          <a:effectLst>
            <a:outerShdw blurRad="127000" dist="50800" dir="2700000" sx="101000" sy="101000" algn="tl" rotWithShape="0">
              <a:srgbClr val="1045B3">
                <a:alpha val="20000"/>
              </a:srgb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6" name="矩形: 圆角 5">
            <a:extLst>
              <a:ext uri="{FF2B5EF4-FFF2-40B4-BE49-F238E27FC236}">
                <a16:creationId xmlns:a16="http://schemas.microsoft.com/office/drawing/2014/main" id="{A72AEBFC-D36D-2380-A429-7041ED83393F}"/>
              </a:ext>
            </a:extLst>
          </p:cNvPr>
          <p:cNvSpPr/>
          <p:nvPr/>
        </p:nvSpPr>
        <p:spPr>
          <a:xfrm>
            <a:off x="1008817" y="3889679"/>
            <a:ext cx="4567524" cy="2097348"/>
          </a:xfrm>
          <a:prstGeom prst="roundRect">
            <a:avLst>
              <a:gd name="adj" fmla="val 11307"/>
            </a:avLst>
          </a:prstGeom>
          <a:solidFill>
            <a:schemeClr val="bg1"/>
          </a:solidFill>
          <a:ln w="12700" cap="flat" cmpd="sng" algn="ctr">
            <a:noFill/>
            <a:prstDash val="solid"/>
            <a:miter lim="800000"/>
          </a:ln>
          <a:effectLst>
            <a:outerShdw blurRad="127000" dist="50800" dir="2700000" sx="101000" sy="101000" algn="tl" rotWithShape="0">
              <a:srgbClr val="1045B3">
                <a:alpha val="20000"/>
              </a:srgb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7" name="矩形: 圆角 6">
            <a:extLst>
              <a:ext uri="{FF2B5EF4-FFF2-40B4-BE49-F238E27FC236}">
                <a16:creationId xmlns:a16="http://schemas.microsoft.com/office/drawing/2014/main" id="{0A16D3CB-4E60-610F-E6DB-C5912E26B6D9}"/>
              </a:ext>
            </a:extLst>
          </p:cNvPr>
          <p:cNvSpPr/>
          <p:nvPr/>
        </p:nvSpPr>
        <p:spPr>
          <a:xfrm>
            <a:off x="6615661" y="3889679"/>
            <a:ext cx="4567524" cy="2097348"/>
          </a:xfrm>
          <a:prstGeom prst="roundRect">
            <a:avLst>
              <a:gd name="adj" fmla="val 11307"/>
            </a:avLst>
          </a:prstGeom>
          <a:solidFill>
            <a:schemeClr val="bg1"/>
          </a:solidFill>
          <a:ln w="12700" cap="flat" cmpd="sng" algn="ctr">
            <a:noFill/>
            <a:prstDash val="solid"/>
            <a:miter lim="800000"/>
          </a:ln>
          <a:effectLst>
            <a:outerShdw blurRad="127000" dist="50800" dir="2700000" sx="101000" sy="101000" algn="tl" rotWithShape="0">
              <a:srgbClr val="1045B3">
                <a:alpha val="20000"/>
              </a:srgb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8" name="文本框 7">
            <a:extLst>
              <a:ext uri="{FF2B5EF4-FFF2-40B4-BE49-F238E27FC236}">
                <a16:creationId xmlns:a16="http://schemas.microsoft.com/office/drawing/2014/main" id="{4820F45D-1DB0-0D8C-A09B-6CFF5B64145D}"/>
              </a:ext>
            </a:extLst>
          </p:cNvPr>
          <p:cNvSpPr txBox="1"/>
          <p:nvPr/>
        </p:nvSpPr>
        <p:spPr>
          <a:xfrm>
            <a:off x="1315458" y="1778969"/>
            <a:ext cx="1795363" cy="430887"/>
          </a:xfrm>
          <a:prstGeom prst="rect">
            <a:avLst/>
          </a:prstGeom>
          <a:noFill/>
        </p:spPr>
        <p:txBody>
          <a:bodyPr wrap="square" lIns="0" tIns="0" rIns="0" bIns="0" rtlCol="0" anchor="t">
            <a:spAutoFit/>
          </a:bodyPr>
          <a:lstStyle>
            <a:defPPr>
              <a:defRPr lang="zh-CN"/>
            </a:defPPr>
            <a:lvl1pPr algn="dist">
              <a:defRPr sz="2800">
                <a:gradFill flip="none" rotWithShape="1">
                  <a:gsLst>
                    <a:gs pos="5000">
                      <a:schemeClr val="accent1">
                        <a:lumMod val="60000"/>
                        <a:lumOff val="40000"/>
                      </a:schemeClr>
                    </a:gs>
                    <a:gs pos="95000">
                      <a:schemeClr val="accent1"/>
                    </a:gs>
                  </a:gsLst>
                  <a:lin ang="16200000" scaled="1"/>
                  <a:tileRect/>
                </a:gradFill>
                <a:latin typeface="+mj-ea"/>
                <a:ea typeface="+mj-ea"/>
              </a:defRPr>
            </a:lvl1pPr>
          </a:lstStyle>
          <a:p>
            <a:pPr algn="l"/>
            <a:r>
              <a:rPr lang="zh-CN" altLang="en-US" dirty="0">
                <a:solidFill>
                  <a:srgbClr val="0070C0"/>
                </a:solidFill>
                <a:latin typeface="思源黑体 CN Bold" panose="020B0800000000000000" pitchFamily="34" charset="-122"/>
                <a:ea typeface="思源黑体 CN Bold" panose="020B0800000000000000" pitchFamily="34" charset="-122"/>
              </a:rPr>
              <a:t>关键词标题</a:t>
            </a:r>
          </a:p>
        </p:txBody>
      </p:sp>
      <p:sp>
        <p:nvSpPr>
          <p:cNvPr id="9" name="文本框 8">
            <a:extLst>
              <a:ext uri="{FF2B5EF4-FFF2-40B4-BE49-F238E27FC236}">
                <a16:creationId xmlns:a16="http://schemas.microsoft.com/office/drawing/2014/main" id="{6DC089F2-FF13-4A3D-EE5A-9A01202D1610}"/>
              </a:ext>
            </a:extLst>
          </p:cNvPr>
          <p:cNvSpPr txBox="1"/>
          <p:nvPr/>
        </p:nvSpPr>
        <p:spPr>
          <a:xfrm>
            <a:off x="1315458" y="2473786"/>
            <a:ext cx="3954243" cy="542200"/>
          </a:xfrm>
          <a:prstGeom prst="rect">
            <a:avLst/>
          </a:prstGeom>
          <a:noFill/>
        </p:spPr>
        <p:txBody>
          <a:bodyPr wrap="square" lIns="0" tIns="0" rIns="0" bIns="0" rtlCol="0" anchor="t">
            <a:spAutoFit/>
          </a:bodyPr>
          <a:lstStyle/>
          <a:p>
            <a:pPr marL="0" marR="0" algn="l">
              <a:lnSpc>
                <a:spcPct val="130000"/>
              </a:lnSpc>
              <a:spcBef>
                <a:spcPts val="0"/>
              </a:spcBef>
              <a:spcAft>
                <a:spcPts val="0"/>
              </a:spcAft>
            </a:pPr>
            <a:r>
              <a:rPr lang="zh-CN" altLang="en-US" sz="1400" dirty="0">
                <a:solidFill>
                  <a:schemeClr val="bg1"/>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0" name="矩形: 圆顶角 9">
            <a:extLst>
              <a:ext uri="{FF2B5EF4-FFF2-40B4-BE49-F238E27FC236}">
                <a16:creationId xmlns:a16="http://schemas.microsoft.com/office/drawing/2014/main" id="{A5631895-4A08-308F-B923-469A2FABA90B}"/>
              </a:ext>
            </a:extLst>
          </p:cNvPr>
          <p:cNvSpPr/>
          <p:nvPr/>
        </p:nvSpPr>
        <p:spPr>
          <a:xfrm rot="5400000">
            <a:off x="7530480" y="787494"/>
            <a:ext cx="584198" cy="2413836"/>
          </a:xfrm>
          <a:prstGeom prst="round2SameRect">
            <a:avLst/>
          </a:prstGeom>
          <a:solidFill>
            <a:schemeClr val="accent1"/>
          </a:solidFill>
          <a:ln w="12700" cap="flat" cmpd="sng" algn="ctr">
            <a:noFill/>
            <a:prstDash val="solid"/>
            <a:miter lim="800000"/>
          </a:ln>
          <a:effectLst>
            <a:outerShdw blurRad="3048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思源黑体 CN Regular" panose="020B0500000000000000" pitchFamily="34" charset="-122"/>
              <a:ea typeface="思源黑体 CN Regular" panose="020B0500000000000000" pitchFamily="34" charset="-122"/>
            </a:endParaRPr>
          </a:p>
        </p:txBody>
      </p:sp>
      <p:sp>
        <p:nvSpPr>
          <p:cNvPr id="11" name="文本框 10">
            <a:extLst>
              <a:ext uri="{FF2B5EF4-FFF2-40B4-BE49-F238E27FC236}">
                <a16:creationId xmlns:a16="http://schemas.microsoft.com/office/drawing/2014/main" id="{76AEA499-03FB-16AF-729E-33161728B003}"/>
              </a:ext>
            </a:extLst>
          </p:cNvPr>
          <p:cNvSpPr txBox="1"/>
          <p:nvPr/>
        </p:nvSpPr>
        <p:spPr>
          <a:xfrm>
            <a:off x="6922305" y="1778969"/>
            <a:ext cx="1795363" cy="430887"/>
          </a:xfrm>
          <a:prstGeom prst="rect">
            <a:avLst/>
          </a:prstGeom>
          <a:noFill/>
        </p:spPr>
        <p:txBody>
          <a:bodyPr wrap="square" lIns="0" tIns="0" rIns="0" bIns="0" rtlCol="0" anchor="t">
            <a:spAutoFit/>
          </a:bodyPr>
          <a:lstStyle>
            <a:defPPr>
              <a:defRPr lang="zh-CN"/>
            </a:defPPr>
            <a:lvl1pPr algn="dist">
              <a:defRPr sz="2800">
                <a:gradFill flip="none" rotWithShape="1">
                  <a:gsLst>
                    <a:gs pos="5000">
                      <a:schemeClr val="accent1">
                        <a:lumMod val="60000"/>
                        <a:lumOff val="40000"/>
                      </a:schemeClr>
                    </a:gs>
                    <a:gs pos="95000">
                      <a:schemeClr val="accent1"/>
                    </a:gs>
                  </a:gsLst>
                  <a:lin ang="16200000" scaled="1"/>
                  <a:tileRect/>
                </a:gradFill>
                <a:latin typeface="+mj-ea"/>
                <a:ea typeface="+mj-ea"/>
              </a:defRPr>
            </a:lvl1pPr>
          </a:lstStyle>
          <a:p>
            <a:pPr algn="l"/>
            <a:r>
              <a:rPr lang="zh-CN" altLang="en-US" dirty="0">
                <a:solidFill>
                  <a:schemeClr val="bg1"/>
                </a:solidFill>
                <a:latin typeface="思源黑体 CN Bold" panose="020B0800000000000000" pitchFamily="34" charset="-122"/>
                <a:ea typeface="思源黑体 CN Bold" panose="020B0800000000000000" pitchFamily="34" charset="-122"/>
              </a:rPr>
              <a:t>关键词标题</a:t>
            </a:r>
          </a:p>
        </p:txBody>
      </p:sp>
      <p:sp>
        <p:nvSpPr>
          <p:cNvPr id="12" name="文本框 11">
            <a:extLst>
              <a:ext uri="{FF2B5EF4-FFF2-40B4-BE49-F238E27FC236}">
                <a16:creationId xmlns:a16="http://schemas.microsoft.com/office/drawing/2014/main" id="{6A0CA1AD-82C7-DCC8-89C9-491E4517B3FB}"/>
              </a:ext>
            </a:extLst>
          </p:cNvPr>
          <p:cNvSpPr txBox="1"/>
          <p:nvPr/>
        </p:nvSpPr>
        <p:spPr>
          <a:xfrm>
            <a:off x="6922305" y="2473786"/>
            <a:ext cx="3954243" cy="542200"/>
          </a:xfrm>
          <a:prstGeom prst="rect">
            <a:avLst/>
          </a:prstGeom>
          <a:noFill/>
        </p:spPr>
        <p:txBody>
          <a:bodyPr wrap="square" lIns="0" tIns="0" rIns="0" bIns="0" rtlCol="0" anchor="t">
            <a:spAutoFit/>
          </a:bodyPr>
          <a:lstStyle/>
          <a:p>
            <a:pPr marL="0" marR="0" algn="l">
              <a:lnSpc>
                <a:spcPct val="130000"/>
              </a:lnSpc>
              <a:spcBef>
                <a:spcPts val="0"/>
              </a:spcBef>
              <a:spcAft>
                <a:spcPts val="0"/>
              </a:spcAft>
            </a:pPr>
            <a:r>
              <a:rPr lang="zh-CN" altLang="en-US" sz="1400" dirty="0">
                <a:solidFill>
                  <a:schemeClr val="tx1">
                    <a:lumMod val="75000"/>
                    <a:lumOff val="25000"/>
                  </a:schemeClr>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3" name="文本框 12">
            <a:extLst>
              <a:ext uri="{FF2B5EF4-FFF2-40B4-BE49-F238E27FC236}">
                <a16:creationId xmlns:a16="http://schemas.microsoft.com/office/drawing/2014/main" id="{F19F221E-D08D-94FB-FEE5-68DF491947CA}"/>
              </a:ext>
            </a:extLst>
          </p:cNvPr>
          <p:cNvSpPr txBox="1"/>
          <p:nvPr/>
        </p:nvSpPr>
        <p:spPr>
          <a:xfrm>
            <a:off x="6922305" y="4941056"/>
            <a:ext cx="3954243" cy="542200"/>
          </a:xfrm>
          <a:prstGeom prst="rect">
            <a:avLst/>
          </a:prstGeom>
          <a:noFill/>
        </p:spPr>
        <p:txBody>
          <a:bodyPr wrap="square" lIns="0" tIns="0" rIns="0" bIns="0" rtlCol="0" anchor="t">
            <a:spAutoFit/>
          </a:bodyPr>
          <a:lstStyle/>
          <a:p>
            <a:pPr marL="0" marR="0" algn="l">
              <a:lnSpc>
                <a:spcPct val="130000"/>
              </a:lnSpc>
              <a:spcBef>
                <a:spcPts val="0"/>
              </a:spcBef>
              <a:spcAft>
                <a:spcPts val="0"/>
              </a:spcAft>
            </a:pPr>
            <a:r>
              <a:rPr lang="zh-CN" altLang="en-US" sz="1400" dirty="0">
                <a:solidFill>
                  <a:schemeClr val="tx1">
                    <a:lumMod val="75000"/>
                    <a:lumOff val="25000"/>
                  </a:schemeClr>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4" name="矩形: 圆顶角 13">
            <a:extLst>
              <a:ext uri="{FF2B5EF4-FFF2-40B4-BE49-F238E27FC236}">
                <a16:creationId xmlns:a16="http://schemas.microsoft.com/office/drawing/2014/main" id="{77ECDD75-6CDC-A709-4790-BE7430646677}"/>
              </a:ext>
            </a:extLst>
          </p:cNvPr>
          <p:cNvSpPr/>
          <p:nvPr/>
        </p:nvSpPr>
        <p:spPr>
          <a:xfrm rot="5400000">
            <a:off x="7530480" y="3257772"/>
            <a:ext cx="584198" cy="2413836"/>
          </a:xfrm>
          <a:prstGeom prst="round2SameRect">
            <a:avLst/>
          </a:prstGeom>
          <a:solidFill>
            <a:schemeClr val="accent1"/>
          </a:solidFill>
          <a:ln w="12700" cap="flat" cmpd="sng" algn="ctr">
            <a:noFill/>
            <a:prstDash val="solid"/>
            <a:miter lim="800000"/>
          </a:ln>
          <a:effectLst>
            <a:outerShdw blurRad="3048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0930499F-2A3F-E539-2834-413AAF65F176}"/>
              </a:ext>
            </a:extLst>
          </p:cNvPr>
          <p:cNvSpPr txBox="1"/>
          <p:nvPr/>
        </p:nvSpPr>
        <p:spPr>
          <a:xfrm>
            <a:off x="6922305" y="4249246"/>
            <a:ext cx="1795363" cy="430887"/>
          </a:xfrm>
          <a:prstGeom prst="rect">
            <a:avLst/>
          </a:prstGeom>
          <a:noFill/>
        </p:spPr>
        <p:txBody>
          <a:bodyPr wrap="square" lIns="0" tIns="0" rIns="0" bIns="0" rtlCol="0" anchor="t">
            <a:spAutoFit/>
          </a:bodyPr>
          <a:lstStyle>
            <a:defPPr>
              <a:defRPr lang="zh-CN"/>
            </a:defPPr>
            <a:lvl1pPr algn="dist">
              <a:defRPr sz="2800">
                <a:gradFill flip="none" rotWithShape="1">
                  <a:gsLst>
                    <a:gs pos="5000">
                      <a:schemeClr val="accent1">
                        <a:lumMod val="60000"/>
                        <a:lumOff val="40000"/>
                      </a:schemeClr>
                    </a:gs>
                    <a:gs pos="95000">
                      <a:schemeClr val="accent1"/>
                    </a:gs>
                  </a:gsLst>
                  <a:lin ang="16200000" scaled="1"/>
                  <a:tileRect/>
                </a:gradFill>
                <a:latin typeface="+mj-ea"/>
                <a:ea typeface="+mj-ea"/>
              </a:defRPr>
            </a:lvl1pPr>
          </a:lstStyle>
          <a:p>
            <a:pPr algn="l"/>
            <a:r>
              <a:rPr lang="zh-CN" altLang="en-US" dirty="0">
                <a:solidFill>
                  <a:schemeClr val="bg1"/>
                </a:solidFill>
                <a:latin typeface="思源黑体 CN Bold" panose="020B0800000000000000" pitchFamily="34" charset="-122"/>
                <a:ea typeface="思源黑体 CN Bold" panose="020B0800000000000000" pitchFamily="34" charset="-122"/>
              </a:rPr>
              <a:t>关键词标题</a:t>
            </a:r>
          </a:p>
        </p:txBody>
      </p:sp>
      <p:sp>
        <p:nvSpPr>
          <p:cNvPr id="16" name="文本框 15">
            <a:extLst>
              <a:ext uri="{FF2B5EF4-FFF2-40B4-BE49-F238E27FC236}">
                <a16:creationId xmlns:a16="http://schemas.microsoft.com/office/drawing/2014/main" id="{BADFCCD4-AC1B-167C-1644-0A3C0195A741}"/>
              </a:ext>
            </a:extLst>
          </p:cNvPr>
          <p:cNvSpPr txBox="1"/>
          <p:nvPr/>
        </p:nvSpPr>
        <p:spPr>
          <a:xfrm>
            <a:off x="1315458" y="4941056"/>
            <a:ext cx="3954243" cy="542200"/>
          </a:xfrm>
          <a:prstGeom prst="rect">
            <a:avLst/>
          </a:prstGeom>
          <a:noFill/>
        </p:spPr>
        <p:txBody>
          <a:bodyPr wrap="square" lIns="0" tIns="0" rIns="0" bIns="0" rtlCol="0" anchor="t">
            <a:spAutoFit/>
          </a:bodyPr>
          <a:lstStyle/>
          <a:p>
            <a:pPr marL="0" marR="0" algn="l">
              <a:lnSpc>
                <a:spcPct val="130000"/>
              </a:lnSpc>
              <a:spcBef>
                <a:spcPts val="0"/>
              </a:spcBef>
              <a:spcAft>
                <a:spcPts val="0"/>
              </a:spcAft>
            </a:pPr>
            <a:r>
              <a:rPr lang="zh-CN" altLang="en-US" sz="1400" dirty="0">
                <a:solidFill>
                  <a:schemeClr val="tx1">
                    <a:lumMod val="75000"/>
                    <a:lumOff val="25000"/>
                  </a:schemeClr>
                </a:solidFill>
                <a:effectLst/>
                <a:latin typeface="思源黑体 CN Regular" panose="020B0500000000000000" pitchFamily="34" charset="-122"/>
                <a:ea typeface="思源黑体 CN Regular" panose="020B0500000000000000" pitchFamily="34" charset="-122"/>
              </a:rPr>
              <a:t>在这里输入你的正文，阐述与关键词标题相关的具体内容，若字数太多酌情先删减文案，再缩小字号</a:t>
            </a:r>
          </a:p>
        </p:txBody>
      </p:sp>
      <p:sp>
        <p:nvSpPr>
          <p:cNvPr id="17" name="矩形: 圆顶角 16">
            <a:extLst>
              <a:ext uri="{FF2B5EF4-FFF2-40B4-BE49-F238E27FC236}">
                <a16:creationId xmlns:a16="http://schemas.microsoft.com/office/drawing/2014/main" id="{8175710F-1D0A-2C8C-74EE-854DF8B0472B}"/>
              </a:ext>
            </a:extLst>
          </p:cNvPr>
          <p:cNvSpPr/>
          <p:nvPr/>
        </p:nvSpPr>
        <p:spPr>
          <a:xfrm rot="5400000">
            <a:off x="1923633" y="3257772"/>
            <a:ext cx="584198" cy="2413836"/>
          </a:xfrm>
          <a:prstGeom prst="round2SameRect">
            <a:avLst/>
          </a:prstGeom>
          <a:solidFill>
            <a:schemeClr val="accent1"/>
          </a:solidFill>
          <a:ln w="12700" cap="flat" cmpd="sng" algn="ctr">
            <a:noFill/>
            <a:prstDash val="solid"/>
            <a:miter lim="800000"/>
          </a:ln>
          <a:effectLst>
            <a:outerShdw blurRad="3048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思源黑体 CN Regular" panose="020B0500000000000000" pitchFamily="34" charset="-122"/>
              <a:ea typeface="思源黑体 CN Regular" panose="020B0500000000000000" pitchFamily="34" charset="-122"/>
            </a:endParaRPr>
          </a:p>
        </p:txBody>
      </p:sp>
      <p:sp>
        <p:nvSpPr>
          <p:cNvPr id="18" name="文本框 17">
            <a:extLst>
              <a:ext uri="{FF2B5EF4-FFF2-40B4-BE49-F238E27FC236}">
                <a16:creationId xmlns:a16="http://schemas.microsoft.com/office/drawing/2014/main" id="{B3CC8939-459C-AF7B-FD42-1FB4EDD9D636}"/>
              </a:ext>
            </a:extLst>
          </p:cNvPr>
          <p:cNvSpPr txBox="1"/>
          <p:nvPr/>
        </p:nvSpPr>
        <p:spPr>
          <a:xfrm>
            <a:off x="1315458" y="4249246"/>
            <a:ext cx="1795363" cy="430887"/>
          </a:xfrm>
          <a:prstGeom prst="rect">
            <a:avLst/>
          </a:prstGeom>
          <a:noFill/>
        </p:spPr>
        <p:txBody>
          <a:bodyPr wrap="square" lIns="0" tIns="0" rIns="0" bIns="0" rtlCol="0" anchor="t">
            <a:spAutoFit/>
          </a:bodyPr>
          <a:lstStyle>
            <a:defPPr>
              <a:defRPr lang="zh-CN"/>
            </a:defPPr>
            <a:lvl1pPr algn="dist">
              <a:defRPr sz="2800">
                <a:gradFill flip="none" rotWithShape="1">
                  <a:gsLst>
                    <a:gs pos="5000">
                      <a:schemeClr val="accent1">
                        <a:lumMod val="60000"/>
                        <a:lumOff val="40000"/>
                      </a:schemeClr>
                    </a:gs>
                    <a:gs pos="95000">
                      <a:schemeClr val="accent1"/>
                    </a:gs>
                  </a:gsLst>
                  <a:lin ang="16200000" scaled="1"/>
                  <a:tileRect/>
                </a:gradFill>
                <a:latin typeface="+mj-ea"/>
                <a:ea typeface="+mj-ea"/>
              </a:defRPr>
            </a:lvl1pPr>
          </a:lstStyle>
          <a:p>
            <a:pPr algn="l"/>
            <a:r>
              <a:rPr lang="zh-CN" altLang="en-US" dirty="0">
                <a:solidFill>
                  <a:schemeClr val="bg1"/>
                </a:solidFill>
                <a:latin typeface="思源黑体 CN Bold" panose="020B0800000000000000" pitchFamily="34" charset="-122"/>
                <a:ea typeface="思源黑体 CN Bold" panose="020B0800000000000000" pitchFamily="34" charset="-122"/>
              </a:rPr>
              <a:t>关键词标题</a:t>
            </a:r>
          </a:p>
        </p:txBody>
      </p:sp>
    </p:spTree>
    <p:extLst>
      <p:ext uri="{BB962C8B-B14F-4D97-AF65-F5344CB8AC3E}">
        <p14:creationId xmlns:p14="http://schemas.microsoft.com/office/powerpoint/2010/main" val="2751823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工作进度</a:t>
            </a:r>
          </a:p>
        </p:txBody>
      </p:sp>
      <p:grpSp>
        <p:nvGrpSpPr>
          <p:cNvPr id="3" name="组合 2">
            <a:extLst>
              <a:ext uri="{FF2B5EF4-FFF2-40B4-BE49-F238E27FC236}">
                <a16:creationId xmlns:a16="http://schemas.microsoft.com/office/drawing/2014/main" id="{1553178B-34BD-FA6A-F12C-961E7D038AE2}"/>
              </a:ext>
            </a:extLst>
          </p:cNvPr>
          <p:cNvGrpSpPr/>
          <p:nvPr/>
        </p:nvGrpSpPr>
        <p:grpSpPr>
          <a:xfrm>
            <a:off x="1528763" y="1608296"/>
            <a:ext cx="9134475" cy="2448716"/>
            <a:chOff x="1528763" y="1631156"/>
            <a:chExt cx="9134475" cy="2448716"/>
          </a:xfrm>
        </p:grpSpPr>
        <p:grpSp>
          <p:nvGrpSpPr>
            <p:cNvPr id="4" name="组合 3">
              <a:extLst>
                <a:ext uri="{FF2B5EF4-FFF2-40B4-BE49-F238E27FC236}">
                  <a16:creationId xmlns:a16="http://schemas.microsoft.com/office/drawing/2014/main" id="{8B7B6658-9DFC-7402-A1C8-C525CDEF874A}"/>
                </a:ext>
              </a:extLst>
            </p:cNvPr>
            <p:cNvGrpSpPr/>
            <p:nvPr/>
          </p:nvGrpSpPr>
          <p:grpSpPr>
            <a:xfrm>
              <a:off x="1528763" y="1631156"/>
              <a:ext cx="384855" cy="2448716"/>
              <a:chOff x="1317625" y="1873813"/>
              <a:chExt cx="384855" cy="2448716"/>
            </a:xfrm>
          </p:grpSpPr>
          <p:sp>
            <p:nvSpPr>
              <p:cNvPr id="22" name="TextBox 13">
                <a:extLst>
                  <a:ext uri="{FF2B5EF4-FFF2-40B4-BE49-F238E27FC236}">
                    <a16:creationId xmlns:a16="http://schemas.microsoft.com/office/drawing/2014/main" id="{B53D049F-C647-E3D2-0190-639DD9BBDBF2}"/>
                  </a:ext>
                </a:extLst>
              </p:cNvPr>
              <p:cNvSpPr txBox="1"/>
              <p:nvPr/>
            </p:nvSpPr>
            <p:spPr>
              <a:xfrm>
                <a:off x="1317625" y="1873813"/>
                <a:ext cx="384855" cy="242535"/>
              </a:xfrm>
              <a:prstGeom prst="rect">
                <a:avLst/>
              </a:prstGeom>
              <a:noFill/>
            </p:spPr>
            <p:txBody>
              <a:bodyPr wrap="none">
                <a:normAutofit fontScale="92500" lnSpcReduction="10000"/>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latin typeface="思源黑体 CN Regular" panose="020B0500000000000000" pitchFamily="34" charset="-122"/>
                    <a:ea typeface="思源黑体 CN Regular" panose="020B0500000000000000" pitchFamily="34" charset="-122"/>
                    <a:sym typeface="Arial" panose="020B0604020202020204" pitchFamily="34" charset="0"/>
                  </a:rPr>
                  <a:t>100</a:t>
                </a:r>
              </a:p>
            </p:txBody>
          </p:sp>
          <p:sp>
            <p:nvSpPr>
              <p:cNvPr id="23" name="TextBox 15">
                <a:extLst>
                  <a:ext uri="{FF2B5EF4-FFF2-40B4-BE49-F238E27FC236}">
                    <a16:creationId xmlns:a16="http://schemas.microsoft.com/office/drawing/2014/main" id="{5BC9F481-92BF-FE94-A330-C1EBDE026946}"/>
                  </a:ext>
                </a:extLst>
              </p:cNvPr>
              <p:cNvSpPr txBox="1"/>
              <p:nvPr/>
            </p:nvSpPr>
            <p:spPr>
              <a:xfrm>
                <a:off x="1466401" y="4079994"/>
                <a:ext cx="236079" cy="242535"/>
              </a:xfrm>
              <a:prstGeom prst="rect">
                <a:avLst/>
              </a:prstGeom>
              <a:noFill/>
            </p:spPr>
            <p:txBody>
              <a:bodyPr wrap="none">
                <a:normAutofit fontScale="92500" lnSpcReduction="10000"/>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latin typeface="思源黑体 CN Regular" panose="020B0500000000000000" pitchFamily="34" charset="-122"/>
                    <a:ea typeface="思源黑体 CN Regular" panose="020B0500000000000000" pitchFamily="34" charset="-122"/>
                    <a:sym typeface="Arial" panose="020B0604020202020204" pitchFamily="34" charset="0"/>
                  </a:rPr>
                  <a:t>0</a:t>
                </a:r>
              </a:p>
            </p:txBody>
          </p:sp>
          <p:sp>
            <p:nvSpPr>
              <p:cNvPr id="24" name="TextBox 17">
                <a:extLst>
                  <a:ext uri="{FF2B5EF4-FFF2-40B4-BE49-F238E27FC236}">
                    <a16:creationId xmlns:a16="http://schemas.microsoft.com/office/drawing/2014/main" id="{754ADEA8-1CC8-3D4A-BAAB-594CCCC1F1A5}"/>
                  </a:ext>
                </a:extLst>
              </p:cNvPr>
              <p:cNvSpPr txBox="1"/>
              <p:nvPr/>
            </p:nvSpPr>
            <p:spPr>
              <a:xfrm>
                <a:off x="1392014" y="2976903"/>
                <a:ext cx="310466" cy="242535"/>
              </a:xfrm>
              <a:prstGeom prst="rect">
                <a:avLst/>
              </a:prstGeom>
              <a:noFill/>
            </p:spPr>
            <p:txBody>
              <a:bodyPr wrap="non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latin typeface="思源黑体 CN Regular" panose="020B0500000000000000" pitchFamily="34" charset="-122"/>
                    <a:ea typeface="思源黑体 CN Regular" panose="020B0500000000000000" pitchFamily="34" charset="-122"/>
                    <a:sym typeface="Arial" panose="020B0604020202020204" pitchFamily="34" charset="0"/>
                  </a:rPr>
                  <a:t>50</a:t>
                </a:r>
              </a:p>
            </p:txBody>
          </p:sp>
          <p:sp>
            <p:nvSpPr>
              <p:cNvPr id="25" name="TextBox 19">
                <a:extLst>
                  <a:ext uri="{FF2B5EF4-FFF2-40B4-BE49-F238E27FC236}">
                    <a16:creationId xmlns:a16="http://schemas.microsoft.com/office/drawing/2014/main" id="{D768C74A-C37D-830E-FDC6-21FF2F19A932}"/>
                  </a:ext>
                </a:extLst>
              </p:cNvPr>
              <p:cNvSpPr txBox="1"/>
              <p:nvPr/>
            </p:nvSpPr>
            <p:spPr>
              <a:xfrm>
                <a:off x="1392014" y="2425358"/>
                <a:ext cx="310466" cy="242535"/>
              </a:xfrm>
              <a:prstGeom prst="rect">
                <a:avLst/>
              </a:prstGeom>
              <a:noFill/>
            </p:spPr>
            <p:txBody>
              <a:bodyPr wrap="non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latin typeface="思源黑体 CN Regular" panose="020B0500000000000000" pitchFamily="34" charset="-122"/>
                    <a:ea typeface="思源黑体 CN Regular" panose="020B0500000000000000" pitchFamily="34" charset="-122"/>
                    <a:sym typeface="Arial" panose="020B0604020202020204" pitchFamily="34" charset="0"/>
                  </a:rPr>
                  <a:t>75</a:t>
                </a:r>
              </a:p>
            </p:txBody>
          </p:sp>
          <p:sp>
            <p:nvSpPr>
              <p:cNvPr id="26" name="TextBox 21">
                <a:extLst>
                  <a:ext uri="{FF2B5EF4-FFF2-40B4-BE49-F238E27FC236}">
                    <a16:creationId xmlns:a16="http://schemas.microsoft.com/office/drawing/2014/main" id="{28581E91-05D7-3FFF-D35C-845256E3F1FC}"/>
                  </a:ext>
                </a:extLst>
              </p:cNvPr>
              <p:cNvSpPr txBox="1"/>
              <p:nvPr/>
            </p:nvSpPr>
            <p:spPr>
              <a:xfrm>
                <a:off x="1392014" y="3528448"/>
                <a:ext cx="310466" cy="242535"/>
              </a:xfrm>
              <a:prstGeom prst="rect">
                <a:avLst/>
              </a:prstGeom>
              <a:noFill/>
            </p:spPr>
            <p:txBody>
              <a:bodyPr wrap="non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latin typeface="思源黑体 CN Regular" panose="020B0500000000000000" pitchFamily="34" charset="-122"/>
                    <a:ea typeface="思源黑体 CN Regular" panose="020B0500000000000000" pitchFamily="34" charset="-122"/>
                    <a:sym typeface="Arial" panose="020B0604020202020204" pitchFamily="34" charset="0"/>
                  </a:rPr>
                  <a:t>25</a:t>
                </a:r>
              </a:p>
            </p:txBody>
          </p:sp>
        </p:grpSp>
        <p:cxnSp>
          <p:nvCxnSpPr>
            <p:cNvPr id="5" name="直接连接符 4">
              <a:extLst>
                <a:ext uri="{FF2B5EF4-FFF2-40B4-BE49-F238E27FC236}">
                  <a16:creationId xmlns:a16="http://schemas.microsoft.com/office/drawing/2014/main" id="{24C41687-E9A3-795D-C9AA-3A562D02672D}"/>
                </a:ext>
              </a:extLst>
            </p:cNvPr>
            <p:cNvCxnSpPr/>
            <p:nvPr/>
          </p:nvCxnSpPr>
          <p:spPr>
            <a:xfrm>
              <a:off x="2090738" y="3965572"/>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778CF26-D613-2D7E-4850-A4CD5662F833}"/>
                </a:ext>
              </a:extLst>
            </p:cNvPr>
            <p:cNvCxnSpPr/>
            <p:nvPr/>
          </p:nvCxnSpPr>
          <p:spPr>
            <a:xfrm>
              <a:off x="2090738" y="3410851"/>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637BC47-6440-8289-FE67-CA05BEF0327C}"/>
                </a:ext>
              </a:extLst>
            </p:cNvPr>
            <p:cNvCxnSpPr/>
            <p:nvPr/>
          </p:nvCxnSpPr>
          <p:spPr>
            <a:xfrm>
              <a:off x="2090738" y="2856131"/>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A5C3FA7-A497-55ED-F5B0-B9D63DC4EBA1}"/>
                </a:ext>
              </a:extLst>
            </p:cNvPr>
            <p:cNvCxnSpPr/>
            <p:nvPr/>
          </p:nvCxnSpPr>
          <p:spPr>
            <a:xfrm>
              <a:off x="2090738" y="2301411"/>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5A741A8-1BE0-7387-BC6D-1BB3F4D05F79}"/>
                </a:ext>
              </a:extLst>
            </p:cNvPr>
            <p:cNvCxnSpPr/>
            <p:nvPr/>
          </p:nvCxnSpPr>
          <p:spPr>
            <a:xfrm>
              <a:off x="2090738" y="1746691"/>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724CB639-5527-1C83-986C-E7F5E0D16B1C}"/>
                </a:ext>
              </a:extLst>
            </p:cNvPr>
            <p:cNvGrpSpPr/>
            <p:nvPr/>
          </p:nvGrpSpPr>
          <p:grpSpPr>
            <a:xfrm>
              <a:off x="3072596" y="2036657"/>
              <a:ext cx="6393667" cy="1917925"/>
              <a:chOff x="3072596" y="2036657"/>
              <a:chExt cx="6393667" cy="1917925"/>
            </a:xfrm>
          </p:grpSpPr>
          <p:sp>
            <p:nvSpPr>
              <p:cNvPr id="11" name="Rectangle: Rounded Corners 29">
                <a:extLst>
                  <a:ext uri="{FF2B5EF4-FFF2-40B4-BE49-F238E27FC236}">
                    <a16:creationId xmlns:a16="http://schemas.microsoft.com/office/drawing/2014/main" id="{806CF458-C979-29CC-C754-89AAB07DDB5E}"/>
                  </a:ext>
                </a:extLst>
              </p:cNvPr>
              <p:cNvSpPr/>
              <p:nvPr/>
            </p:nvSpPr>
            <p:spPr>
              <a:xfrm>
                <a:off x="3072596" y="2958553"/>
                <a:ext cx="323555" cy="996029"/>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a:effectLst>
                <a:outerShdw blurRad="406400" dist="241300" dir="2700000" algn="tl" rotWithShape="0">
                  <a:srgbClr val="1045B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2" name="Rectangle: Rounded Corners 30">
                <a:extLst>
                  <a:ext uri="{FF2B5EF4-FFF2-40B4-BE49-F238E27FC236}">
                    <a16:creationId xmlns:a16="http://schemas.microsoft.com/office/drawing/2014/main" id="{61CEB66E-5089-C809-C738-799FF96379CC}"/>
                  </a:ext>
                </a:extLst>
              </p:cNvPr>
              <p:cNvSpPr/>
              <p:nvPr/>
            </p:nvSpPr>
            <p:spPr>
              <a:xfrm>
                <a:off x="3679607" y="2259049"/>
                <a:ext cx="323555" cy="1695533"/>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a:effectLst>
                <a:outerShdw blurRad="406400" dist="241300" dir="2700000" algn="tl" rotWithShape="0">
                  <a:srgbClr val="1045B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 name="Rectangle: Rounded Corners 31">
                <a:extLst>
                  <a:ext uri="{FF2B5EF4-FFF2-40B4-BE49-F238E27FC236}">
                    <a16:creationId xmlns:a16="http://schemas.microsoft.com/office/drawing/2014/main" id="{4529C36E-9FE0-6E5B-D1B2-9A802262288E}"/>
                  </a:ext>
                </a:extLst>
              </p:cNvPr>
              <p:cNvSpPr/>
              <p:nvPr/>
            </p:nvSpPr>
            <p:spPr>
              <a:xfrm>
                <a:off x="4286618" y="2807634"/>
                <a:ext cx="323555" cy="1146948"/>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a:effectLst>
                <a:outerShdw blurRad="406400" dist="241300" dir="2700000" algn="tl" rotWithShape="0">
                  <a:srgbClr val="1045B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 name="Rectangle: Rounded Corners 32">
                <a:extLst>
                  <a:ext uri="{FF2B5EF4-FFF2-40B4-BE49-F238E27FC236}">
                    <a16:creationId xmlns:a16="http://schemas.microsoft.com/office/drawing/2014/main" id="{C3FFEAE3-8325-BCAE-F574-24D269AC4581}"/>
                  </a:ext>
                </a:extLst>
              </p:cNvPr>
              <p:cNvSpPr/>
              <p:nvPr/>
            </p:nvSpPr>
            <p:spPr>
              <a:xfrm>
                <a:off x="4893629" y="2605375"/>
                <a:ext cx="323555" cy="1349207"/>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a:effectLst>
                <a:outerShdw blurRad="406400" dist="241300" dir="2700000" algn="tl" rotWithShape="0">
                  <a:srgbClr val="1045B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 name="Rectangle: Rounded Corners 33">
                <a:extLst>
                  <a:ext uri="{FF2B5EF4-FFF2-40B4-BE49-F238E27FC236}">
                    <a16:creationId xmlns:a16="http://schemas.microsoft.com/office/drawing/2014/main" id="{004BE355-D94C-E04A-FFAB-5C335AB77741}"/>
                  </a:ext>
                </a:extLst>
              </p:cNvPr>
              <p:cNvSpPr/>
              <p:nvPr/>
            </p:nvSpPr>
            <p:spPr>
              <a:xfrm>
                <a:off x="5500640" y="2259048"/>
                <a:ext cx="323555" cy="1695534"/>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a:effectLst>
                <a:outerShdw blurRad="406400" dist="241300" dir="2700000" algn="tl" rotWithShape="0">
                  <a:srgbClr val="1045B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 name="Rectangle: Rounded Corners 34">
                <a:extLst>
                  <a:ext uri="{FF2B5EF4-FFF2-40B4-BE49-F238E27FC236}">
                    <a16:creationId xmlns:a16="http://schemas.microsoft.com/office/drawing/2014/main" id="{20067EBE-55B1-33CA-16E0-520AC2CE66F5}"/>
                  </a:ext>
                </a:extLst>
              </p:cNvPr>
              <p:cNvSpPr/>
              <p:nvPr/>
            </p:nvSpPr>
            <p:spPr>
              <a:xfrm>
                <a:off x="6107651" y="2036657"/>
                <a:ext cx="323555" cy="1917925"/>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a:effectLst>
                <a:outerShdw blurRad="406400" dist="241300" dir="2700000" algn="tl" rotWithShape="0">
                  <a:srgbClr val="1045B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 name="Rectangle: Rounded Corners 35">
                <a:extLst>
                  <a:ext uri="{FF2B5EF4-FFF2-40B4-BE49-F238E27FC236}">
                    <a16:creationId xmlns:a16="http://schemas.microsoft.com/office/drawing/2014/main" id="{7FF447DB-551C-9798-9C7F-45E3B65BF6B1}"/>
                  </a:ext>
                </a:extLst>
              </p:cNvPr>
              <p:cNvSpPr/>
              <p:nvPr/>
            </p:nvSpPr>
            <p:spPr>
              <a:xfrm>
                <a:off x="6714662" y="2605375"/>
                <a:ext cx="323555" cy="1349207"/>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a:effectLst>
                <a:outerShdw blurRad="406400" dist="241300" dir="2700000" algn="tl" rotWithShape="0">
                  <a:srgbClr val="1045B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 name="Rectangle: Rounded Corners 36">
                <a:extLst>
                  <a:ext uri="{FF2B5EF4-FFF2-40B4-BE49-F238E27FC236}">
                    <a16:creationId xmlns:a16="http://schemas.microsoft.com/office/drawing/2014/main" id="{A59B53B8-B038-8F51-38C1-C73E1FA5FEB0}"/>
                  </a:ext>
                </a:extLst>
              </p:cNvPr>
              <p:cNvSpPr/>
              <p:nvPr/>
            </p:nvSpPr>
            <p:spPr>
              <a:xfrm>
                <a:off x="7321673" y="2807634"/>
                <a:ext cx="323555" cy="1146948"/>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a:effectLst>
                <a:outerShdw blurRad="406400" dist="241300" dir="2700000" algn="tl" rotWithShape="0">
                  <a:srgbClr val="1045B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 name="Rectangle: Rounded Corners 37">
                <a:extLst>
                  <a:ext uri="{FF2B5EF4-FFF2-40B4-BE49-F238E27FC236}">
                    <a16:creationId xmlns:a16="http://schemas.microsoft.com/office/drawing/2014/main" id="{3456CC7A-F7D8-8C73-1C16-F80E86A2A8B2}"/>
                  </a:ext>
                </a:extLst>
              </p:cNvPr>
              <p:cNvSpPr/>
              <p:nvPr/>
            </p:nvSpPr>
            <p:spPr>
              <a:xfrm>
                <a:off x="7928684" y="2958553"/>
                <a:ext cx="323555" cy="996029"/>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a:effectLst>
                <a:outerShdw blurRad="406400" dist="241300" dir="2700000" algn="tl" rotWithShape="0">
                  <a:srgbClr val="1045B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 name="Rectangle: Rounded Corners 38">
                <a:extLst>
                  <a:ext uri="{FF2B5EF4-FFF2-40B4-BE49-F238E27FC236}">
                    <a16:creationId xmlns:a16="http://schemas.microsoft.com/office/drawing/2014/main" id="{20883BE2-FA73-B693-0999-519202A18A13}"/>
                  </a:ext>
                </a:extLst>
              </p:cNvPr>
              <p:cNvSpPr/>
              <p:nvPr/>
            </p:nvSpPr>
            <p:spPr>
              <a:xfrm>
                <a:off x="8535695" y="2605375"/>
                <a:ext cx="323555" cy="1349207"/>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a:effectLst>
                <a:outerShdw blurRad="406400" dist="241300" dir="2700000" algn="tl" rotWithShape="0">
                  <a:srgbClr val="1045B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1" name="Rectangle: Rounded Corners 39">
                <a:extLst>
                  <a:ext uri="{FF2B5EF4-FFF2-40B4-BE49-F238E27FC236}">
                    <a16:creationId xmlns:a16="http://schemas.microsoft.com/office/drawing/2014/main" id="{A4E24B03-C14A-00ED-8EC1-2CD911FF0AB4}"/>
                  </a:ext>
                </a:extLst>
              </p:cNvPr>
              <p:cNvSpPr/>
              <p:nvPr/>
            </p:nvSpPr>
            <p:spPr>
              <a:xfrm>
                <a:off x="9142708" y="2036657"/>
                <a:ext cx="323555" cy="1917925"/>
              </a:xfrm>
              <a:prstGeom prst="roundRect">
                <a:avLst>
                  <a:gd name="adj" fmla="val 50000"/>
                </a:avLst>
              </a:prstGeom>
              <a:gradFill flip="none" rotWithShape="1">
                <a:gsLst>
                  <a:gs pos="0">
                    <a:schemeClr val="accent1"/>
                  </a:gs>
                  <a:gs pos="100000">
                    <a:schemeClr val="accent1">
                      <a:lumMod val="75000"/>
                    </a:schemeClr>
                  </a:gs>
                </a:gsLst>
                <a:lin ang="5400000" scaled="1"/>
                <a:tileRect/>
              </a:gradFill>
              <a:ln>
                <a:noFill/>
              </a:ln>
              <a:effectLst>
                <a:outerShdw blurRad="406400" dist="241300" dir="2700000" algn="tl" rotWithShape="0">
                  <a:srgbClr val="1045B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grpSp>
      </p:grpSp>
      <p:grpSp>
        <p:nvGrpSpPr>
          <p:cNvPr id="27" name="组合 26">
            <a:extLst>
              <a:ext uri="{FF2B5EF4-FFF2-40B4-BE49-F238E27FC236}">
                <a16:creationId xmlns:a16="http://schemas.microsoft.com/office/drawing/2014/main" id="{135F9F59-9522-03B7-B4A0-ADEC2A657FC1}"/>
              </a:ext>
            </a:extLst>
          </p:cNvPr>
          <p:cNvGrpSpPr/>
          <p:nvPr/>
        </p:nvGrpSpPr>
        <p:grpSpPr>
          <a:xfrm>
            <a:off x="1587607" y="4705187"/>
            <a:ext cx="4471831" cy="1005342"/>
            <a:chOff x="1568557" y="4613747"/>
            <a:chExt cx="4471831" cy="1005342"/>
          </a:xfrm>
        </p:grpSpPr>
        <p:grpSp>
          <p:nvGrpSpPr>
            <p:cNvPr id="28" name="组合 27">
              <a:extLst>
                <a:ext uri="{FF2B5EF4-FFF2-40B4-BE49-F238E27FC236}">
                  <a16:creationId xmlns:a16="http://schemas.microsoft.com/office/drawing/2014/main" id="{48E2C9A7-73C9-D545-B7B0-79AC3FAEA880}"/>
                </a:ext>
              </a:extLst>
            </p:cNvPr>
            <p:cNvGrpSpPr/>
            <p:nvPr/>
          </p:nvGrpSpPr>
          <p:grpSpPr>
            <a:xfrm>
              <a:off x="2532848" y="4613747"/>
              <a:ext cx="3507540" cy="1005342"/>
              <a:chOff x="2316655" y="4680422"/>
              <a:chExt cx="3507540" cy="1005342"/>
            </a:xfrm>
          </p:grpSpPr>
          <p:sp>
            <p:nvSpPr>
              <p:cNvPr id="34" name="矩形 33"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3B817992-DD53-0CDD-345A-802341BEB6CF}"/>
                  </a:ext>
                </a:extLst>
              </p:cNvPr>
              <p:cNvSpPr/>
              <p:nvPr/>
            </p:nvSpPr>
            <p:spPr>
              <a:xfrm>
                <a:off x="2316655" y="4680422"/>
                <a:ext cx="2163844" cy="466859"/>
              </a:xfrm>
              <a:prstGeom prst="rect">
                <a:avLst/>
              </a:prstGeom>
            </p:spPr>
            <p:txBody>
              <a:bodyPr wrap="square"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dirty="0">
                    <a:solidFill>
                      <a:srgbClr val="0070C0"/>
                    </a:solidFill>
                    <a:latin typeface="思源黑体 CN Bold" panose="020B0800000000000000" pitchFamily="34" charset="-122"/>
                    <a:ea typeface="思源黑体 CN Bold" panose="020B0800000000000000" pitchFamily="34" charset="-122"/>
                    <a:sym typeface="Arial" panose="020B0604020202020204" pitchFamily="34" charset="0"/>
                  </a:rPr>
                  <a:t>关键词标题</a:t>
                </a:r>
              </a:p>
            </p:txBody>
          </p:sp>
          <p:sp>
            <p:nvSpPr>
              <p:cNvPr id="35" name="矩形 34"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46C780E2-2AD2-392E-29C5-DDB4C85E69B5}"/>
                  </a:ext>
                </a:extLst>
              </p:cNvPr>
              <p:cNvSpPr/>
              <p:nvPr/>
            </p:nvSpPr>
            <p:spPr>
              <a:xfrm>
                <a:off x="2316655" y="5051231"/>
                <a:ext cx="3507540" cy="6345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思源黑体 CN Regular" panose="020B0500000000000000" pitchFamily="34" charset="-122"/>
                    <a:ea typeface="思源黑体 CN Regular" panose="020B0500000000000000" pitchFamily="34" charset="-122"/>
                    <a:sym typeface="Arial" panose="020B0604020202020204" pitchFamily="34" charset="0"/>
                  </a:rPr>
                  <a:t>在这里输入你的正文阐述与关键词标题相关的具体内容若字数太多酌情删减文案</a:t>
                </a:r>
              </a:p>
            </p:txBody>
          </p:sp>
        </p:grpSp>
        <p:grpSp>
          <p:nvGrpSpPr>
            <p:cNvPr id="29" name="组合 28">
              <a:extLst>
                <a:ext uri="{FF2B5EF4-FFF2-40B4-BE49-F238E27FC236}">
                  <a16:creationId xmlns:a16="http://schemas.microsoft.com/office/drawing/2014/main" id="{F5D864E6-6039-99EF-18EF-BB9DF8B20AAC}"/>
                </a:ext>
              </a:extLst>
            </p:cNvPr>
            <p:cNvGrpSpPr/>
            <p:nvPr/>
          </p:nvGrpSpPr>
          <p:grpSpPr>
            <a:xfrm>
              <a:off x="1568557" y="4675201"/>
              <a:ext cx="882435" cy="882435"/>
              <a:chOff x="1568557" y="4699214"/>
              <a:chExt cx="882435" cy="882435"/>
            </a:xfrm>
          </p:grpSpPr>
          <p:sp>
            <p:nvSpPr>
              <p:cNvPr id="30" name="椭圆 29">
                <a:extLst>
                  <a:ext uri="{FF2B5EF4-FFF2-40B4-BE49-F238E27FC236}">
                    <a16:creationId xmlns:a16="http://schemas.microsoft.com/office/drawing/2014/main" id="{87ADFBBC-A5B3-B314-5837-1379E52E9308}"/>
                  </a:ext>
                </a:extLst>
              </p:cNvPr>
              <p:cNvSpPr/>
              <p:nvPr/>
            </p:nvSpPr>
            <p:spPr>
              <a:xfrm>
                <a:off x="1568557" y="4699214"/>
                <a:ext cx="882435" cy="882435"/>
              </a:xfrm>
              <a:prstGeom prst="ellipse">
                <a:avLst/>
              </a:prstGeom>
              <a:gradFill>
                <a:gsLst>
                  <a:gs pos="0">
                    <a:schemeClr val="accent1"/>
                  </a:gs>
                  <a:gs pos="99000">
                    <a:schemeClr val="accent1">
                      <a:lumMod val="75000"/>
                    </a:schemeClr>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31" name="组合 30">
                <a:extLst>
                  <a:ext uri="{FF2B5EF4-FFF2-40B4-BE49-F238E27FC236}">
                    <a16:creationId xmlns:a16="http://schemas.microsoft.com/office/drawing/2014/main" id="{8BE660D5-E509-1025-E825-2098DD53C3EA}"/>
                  </a:ext>
                </a:extLst>
              </p:cNvPr>
              <p:cNvGrpSpPr/>
              <p:nvPr/>
            </p:nvGrpSpPr>
            <p:grpSpPr>
              <a:xfrm>
                <a:off x="1834832" y="4913489"/>
                <a:ext cx="346394" cy="434835"/>
                <a:chOff x="14241" y="8383"/>
                <a:chExt cx="611" cy="767"/>
              </a:xfrm>
              <a:solidFill>
                <a:schemeClr val="bg1"/>
              </a:solidFill>
            </p:grpSpPr>
            <p:sp>
              <p:nvSpPr>
                <p:cNvPr id="32" name="任意多边形: 形状 31">
                  <a:extLst>
                    <a:ext uri="{FF2B5EF4-FFF2-40B4-BE49-F238E27FC236}">
                      <a16:creationId xmlns:a16="http://schemas.microsoft.com/office/drawing/2014/main" id="{D6F58C60-7248-62C7-FCA0-74FE9B054AE2}"/>
                    </a:ext>
                  </a:extLst>
                </p:cNvPr>
                <p:cNvSpPr/>
                <p:nvPr/>
              </p:nvSpPr>
              <p:spPr>
                <a:xfrm>
                  <a:off x="14241" y="8792"/>
                  <a:ext cx="611" cy="358"/>
                </a:xfrm>
                <a:custGeom>
                  <a:avLst/>
                  <a:gdLst>
                    <a:gd name="connsiteX0" fmla="*/ 302460 w 388183"/>
                    <a:gd name="connsiteY0" fmla="*/ 695 h 227520"/>
                    <a:gd name="connsiteX1" fmla="*/ 298600 w 388183"/>
                    <a:gd name="connsiteY1" fmla="*/ 4141 h 227520"/>
                    <a:gd name="connsiteX2" fmla="*/ 294533 w 388183"/>
                    <a:gd name="connsiteY2" fmla="*/ 7450 h 227520"/>
                    <a:gd name="connsiteX3" fmla="*/ 285849 w 388183"/>
                    <a:gd name="connsiteY3" fmla="*/ 13929 h 227520"/>
                    <a:gd name="connsiteX4" fmla="*/ 224713 w 388183"/>
                    <a:gd name="connsiteY4" fmla="*/ 139578 h 227520"/>
                    <a:gd name="connsiteX5" fmla="*/ 212513 w 388183"/>
                    <a:gd name="connsiteY5" fmla="*/ 67207 h 227520"/>
                    <a:gd name="connsiteX6" fmla="*/ 230640 w 388183"/>
                    <a:gd name="connsiteY6" fmla="*/ 38190 h 227520"/>
                    <a:gd name="connsiteX7" fmla="*/ 223748 w 388183"/>
                    <a:gd name="connsiteY7" fmla="*/ 39500 h 227520"/>
                    <a:gd name="connsiteX8" fmla="*/ 206379 w 388183"/>
                    <a:gd name="connsiteY8" fmla="*/ 41567 h 227520"/>
                    <a:gd name="connsiteX9" fmla="*/ 196592 w 388183"/>
                    <a:gd name="connsiteY9" fmla="*/ 41912 h 227520"/>
                    <a:gd name="connsiteX10" fmla="*/ 160130 w 388183"/>
                    <a:gd name="connsiteY10" fmla="*/ 37570 h 227520"/>
                    <a:gd name="connsiteX11" fmla="*/ 178534 w 388183"/>
                    <a:gd name="connsiteY11" fmla="*/ 67276 h 227520"/>
                    <a:gd name="connsiteX12" fmla="*/ 167023 w 388183"/>
                    <a:gd name="connsiteY12" fmla="*/ 140888 h 227520"/>
                    <a:gd name="connsiteX13" fmla="*/ 99821 w 388183"/>
                    <a:gd name="connsiteY13" fmla="*/ 7794 h 227520"/>
                    <a:gd name="connsiteX14" fmla="*/ 90792 w 388183"/>
                    <a:gd name="connsiteY14" fmla="*/ -63 h 227520"/>
                    <a:gd name="connsiteX15" fmla="*/ 89552 w 388183"/>
                    <a:gd name="connsiteY15" fmla="*/ 1040 h 227520"/>
                    <a:gd name="connsiteX16" fmla="*/ -50 w 388183"/>
                    <a:gd name="connsiteY16" fmla="*/ 222564 h 227520"/>
                    <a:gd name="connsiteX17" fmla="*/ -50 w 388183"/>
                    <a:gd name="connsiteY17" fmla="*/ 227457 h 227520"/>
                    <a:gd name="connsiteX18" fmla="*/ 388133 w 388183"/>
                    <a:gd name="connsiteY18" fmla="*/ 227457 h 227520"/>
                    <a:gd name="connsiteX19" fmla="*/ 388133 w 388183"/>
                    <a:gd name="connsiteY19" fmla="*/ 222288 h 227520"/>
                    <a:gd name="connsiteX20" fmla="*/ 302460 w 388183"/>
                    <a:gd name="connsiteY20" fmla="*/ 695 h 22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8183" h="227520">
                      <a:moveTo>
                        <a:pt x="302460" y="695"/>
                      </a:moveTo>
                      <a:lnTo>
                        <a:pt x="298600" y="4141"/>
                      </a:lnTo>
                      <a:lnTo>
                        <a:pt x="294533" y="7450"/>
                      </a:lnTo>
                      <a:cubicBezTo>
                        <a:pt x="291707" y="9724"/>
                        <a:pt x="288813" y="11861"/>
                        <a:pt x="285849" y="13929"/>
                      </a:cubicBezTo>
                      <a:lnTo>
                        <a:pt x="224713" y="139578"/>
                      </a:lnTo>
                      <a:lnTo>
                        <a:pt x="212513" y="67207"/>
                      </a:lnTo>
                      <a:lnTo>
                        <a:pt x="230640" y="38190"/>
                      </a:lnTo>
                      <a:lnTo>
                        <a:pt x="223748" y="39500"/>
                      </a:lnTo>
                      <a:cubicBezTo>
                        <a:pt x="218027" y="40499"/>
                        <a:pt x="212169" y="41195"/>
                        <a:pt x="206379" y="41567"/>
                      </a:cubicBezTo>
                      <a:cubicBezTo>
                        <a:pt x="203139" y="41567"/>
                        <a:pt x="199900" y="41912"/>
                        <a:pt x="196592" y="41912"/>
                      </a:cubicBezTo>
                      <a:cubicBezTo>
                        <a:pt x="184323" y="41877"/>
                        <a:pt x="172054" y="40423"/>
                        <a:pt x="160130" y="37570"/>
                      </a:cubicBezTo>
                      <a:lnTo>
                        <a:pt x="178534" y="67276"/>
                      </a:lnTo>
                      <a:lnTo>
                        <a:pt x="167023" y="140888"/>
                      </a:lnTo>
                      <a:lnTo>
                        <a:pt x="99821" y="7794"/>
                      </a:lnTo>
                      <a:cubicBezTo>
                        <a:pt x="96720" y="5313"/>
                        <a:pt x="93687" y="2694"/>
                        <a:pt x="90792" y="-63"/>
                      </a:cubicBezTo>
                      <a:lnTo>
                        <a:pt x="89552" y="1040"/>
                      </a:lnTo>
                      <a:cubicBezTo>
                        <a:pt x="-1153" y="79476"/>
                        <a:pt x="-50" y="216774"/>
                        <a:pt x="-50" y="222564"/>
                      </a:cubicBezTo>
                      <a:lnTo>
                        <a:pt x="-50" y="227457"/>
                      </a:lnTo>
                      <a:lnTo>
                        <a:pt x="388133" y="227457"/>
                      </a:lnTo>
                      <a:lnTo>
                        <a:pt x="388133" y="222288"/>
                      </a:lnTo>
                      <a:cubicBezTo>
                        <a:pt x="381447" y="63692"/>
                        <a:pt x="318037" y="11309"/>
                        <a:pt x="302460" y="695"/>
                      </a:cubicBezTo>
                      <a:close/>
                    </a:path>
                  </a:pathLst>
                </a:custGeom>
                <a:grpFill/>
                <a:ln w="689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思源黑体 CN Regular" panose="020B0500000000000000" pitchFamily="34" charset="-122"/>
                    <a:ea typeface="思源黑体 CN Regular" panose="020B0500000000000000" pitchFamily="34" charset="-122"/>
                  </a:endParaRPr>
                </a:p>
              </p:txBody>
            </p:sp>
            <p:sp>
              <p:nvSpPr>
                <p:cNvPr id="33" name="任意多边形: 形状 32">
                  <a:extLst>
                    <a:ext uri="{FF2B5EF4-FFF2-40B4-BE49-F238E27FC236}">
                      <a16:creationId xmlns:a16="http://schemas.microsoft.com/office/drawing/2014/main" id="{0AD6A492-701E-48B2-3132-511666440888}"/>
                    </a:ext>
                  </a:extLst>
                </p:cNvPr>
                <p:cNvSpPr/>
                <p:nvPr/>
              </p:nvSpPr>
              <p:spPr>
                <a:xfrm>
                  <a:off x="14321" y="8383"/>
                  <a:ext cx="459" cy="459"/>
                </a:xfrm>
                <a:custGeom>
                  <a:avLst/>
                  <a:gdLst>
                    <a:gd name="connsiteX0" fmla="*/ 145655 w 291412"/>
                    <a:gd name="connsiteY0" fmla="*/ -63 h 291413"/>
                    <a:gd name="connsiteX1" fmla="*/ -51 w 291412"/>
                    <a:gd name="connsiteY1" fmla="*/ 145643 h 291413"/>
                    <a:gd name="connsiteX2" fmla="*/ 145655 w 291412"/>
                    <a:gd name="connsiteY2" fmla="*/ 291350 h 291413"/>
                    <a:gd name="connsiteX3" fmla="*/ 291362 w 291412"/>
                    <a:gd name="connsiteY3" fmla="*/ 145643 h 291413"/>
                    <a:gd name="connsiteX4" fmla="*/ 145655 w 291412"/>
                    <a:gd name="connsiteY4" fmla="*/ -63 h 29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12" h="291413">
                      <a:moveTo>
                        <a:pt x="145655" y="-63"/>
                      </a:moveTo>
                      <a:cubicBezTo>
                        <a:pt x="65151" y="-63"/>
                        <a:pt x="-51" y="65174"/>
                        <a:pt x="-51" y="145643"/>
                      </a:cubicBezTo>
                      <a:cubicBezTo>
                        <a:pt x="-51" y="226113"/>
                        <a:pt x="65151" y="291350"/>
                        <a:pt x="145655" y="291350"/>
                      </a:cubicBezTo>
                      <a:cubicBezTo>
                        <a:pt x="226159" y="291350"/>
                        <a:pt x="291362" y="226113"/>
                        <a:pt x="291362" y="145643"/>
                      </a:cubicBezTo>
                      <a:cubicBezTo>
                        <a:pt x="291224" y="65222"/>
                        <a:pt x="226090" y="54"/>
                        <a:pt x="145655" y="-63"/>
                      </a:cubicBezTo>
                      <a:close/>
                    </a:path>
                  </a:pathLst>
                </a:custGeom>
                <a:grpFill/>
                <a:ln w="689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思源黑体 CN Regular" panose="020B0500000000000000" pitchFamily="34" charset="-122"/>
                    <a:ea typeface="思源黑体 CN Regular" panose="020B0500000000000000" pitchFamily="34" charset="-122"/>
                  </a:endParaRPr>
                </a:p>
              </p:txBody>
            </p:sp>
          </p:grpSp>
        </p:grpSp>
      </p:grpSp>
      <p:grpSp>
        <p:nvGrpSpPr>
          <p:cNvPr id="36" name="组合 35">
            <a:extLst>
              <a:ext uri="{FF2B5EF4-FFF2-40B4-BE49-F238E27FC236}">
                <a16:creationId xmlns:a16="http://schemas.microsoft.com/office/drawing/2014/main" id="{DAC2CFB9-F4F9-ACC7-DE38-9516A2A655E0}"/>
              </a:ext>
            </a:extLst>
          </p:cNvPr>
          <p:cNvGrpSpPr/>
          <p:nvPr/>
        </p:nvGrpSpPr>
        <p:grpSpPr>
          <a:xfrm>
            <a:off x="6434138" y="4705187"/>
            <a:ext cx="4471831" cy="1005342"/>
            <a:chOff x="6376988" y="4613747"/>
            <a:chExt cx="4471831" cy="1005342"/>
          </a:xfrm>
        </p:grpSpPr>
        <p:grpSp>
          <p:nvGrpSpPr>
            <p:cNvPr id="37" name="组合 36">
              <a:extLst>
                <a:ext uri="{FF2B5EF4-FFF2-40B4-BE49-F238E27FC236}">
                  <a16:creationId xmlns:a16="http://schemas.microsoft.com/office/drawing/2014/main" id="{8A665A7D-83BA-42D0-5742-498785DEB31A}"/>
                </a:ext>
              </a:extLst>
            </p:cNvPr>
            <p:cNvGrpSpPr/>
            <p:nvPr/>
          </p:nvGrpSpPr>
          <p:grpSpPr>
            <a:xfrm>
              <a:off x="7341279" y="4613747"/>
              <a:ext cx="3507540" cy="1005342"/>
              <a:chOff x="2316655" y="4680422"/>
              <a:chExt cx="3507540" cy="1005342"/>
            </a:xfrm>
          </p:grpSpPr>
          <p:sp>
            <p:nvSpPr>
              <p:cNvPr id="42" name="矩形 41"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86BEED28-FA10-246D-A334-E7411D9EC681}"/>
                  </a:ext>
                </a:extLst>
              </p:cNvPr>
              <p:cNvSpPr/>
              <p:nvPr/>
            </p:nvSpPr>
            <p:spPr>
              <a:xfrm>
                <a:off x="2316655" y="4680422"/>
                <a:ext cx="2163844" cy="466859"/>
              </a:xfrm>
              <a:prstGeom prst="rect">
                <a:avLst/>
              </a:prstGeom>
            </p:spPr>
            <p:txBody>
              <a:bodyPr wrap="square"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dirty="0">
                    <a:solidFill>
                      <a:srgbClr val="0070C0"/>
                    </a:solidFill>
                    <a:latin typeface="思源黑体 CN Bold" panose="020B0800000000000000" pitchFamily="34" charset="-122"/>
                    <a:ea typeface="思源黑体 CN Bold" panose="020B0800000000000000" pitchFamily="34" charset="-122"/>
                    <a:sym typeface="Arial" panose="020B0604020202020204" pitchFamily="34" charset="0"/>
                  </a:rPr>
                  <a:t>关键词标题</a:t>
                </a:r>
              </a:p>
            </p:txBody>
          </p:sp>
          <p:sp>
            <p:nvSpPr>
              <p:cNvPr id="43" name="矩形 42" descr="e7d195523061f1c0d3ba7f298e59d031c9c3f97027ed136f882110EF8F17BAD1F2C348D17C7856EF46CB4678CC9E44EE1ABA681E3133328A7B4D22AAF822B2429426B2355AA8CC44631ADF5DCF3CCC2ED22CEDF72B6C20DA53B27F4D5A1D8BF2536A534E389ABD44BD1F6D1AB10C4DCA1D9B494ADDBE539489AE1793AAAB8AB09AB7E095C0272EBB">
                <a:extLst>
                  <a:ext uri="{FF2B5EF4-FFF2-40B4-BE49-F238E27FC236}">
                    <a16:creationId xmlns:a16="http://schemas.microsoft.com/office/drawing/2014/main" id="{17E9F3CC-B670-FA14-F609-543E68AFF409}"/>
                  </a:ext>
                </a:extLst>
              </p:cNvPr>
              <p:cNvSpPr/>
              <p:nvPr/>
            </p:nvSpPr>
            <p:spPr>
              <a:xfrm>
                <a:off x="2316655" y="5051231"/>
                <a:ext cx="3507540" cy="6345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思源黑体 CN Regular" panose="020B0500000000000000" pitchFamily="34" charset="-122"/>
                    <a:ea typeface="思源黑体 CN Regular" panose="020B0500000000000000" pitchFamily="34" charset="-122"/>
                    <a:sym typeface="Arial" panose="020B0604020202020204" pitchFamily="34" charset="0"/>
                  </a:rPr>
                  <a:t>在这里输入你的正文阐述与关键词标题相关的具体内容若字数太多酌情删减文案</a:t>
                </a:r>
              </a:p>
            </p:txBody>
          </p:sp>
        </p:grpSp>
        <p:sp>
          <p:nvSpPr>
            <p:cNvPr id="38" name="椭圆 37">
              <a:extLst>
                <a:ext uri="{FF2B5EF4-FFF2-40B4-BE49-F238E27FC236}">
                  <a16:creationId xmlns:a16="http://schemas.microsoft.com/office/drawing/2014/main" id="{75301C39-4A91-D807-94F9-F8C06F7BCECC}"/>
                </a:ext>
              </a:extLst>
            </p:cNvPr>
            <p:cNvSpPr/>
            <p:nvPr/>
          </p:nvSpPr>
          <p:spPr>
            <a:xfrm>
              <a:off x="6376988" y="4675201"/>
              <a:ext cx="882435" cy="882435"/>
            </a:xfrm>
            <a:prstGeom prst="ellipse">
              <a:avLst/>
            </a:prstGeom>
            <a:gradFill>
              <a:gsLst>
                <a:gs pos="0">
                  <a:schemeClr val="accent1"/>
                </a:gs>
                <a:gs pos="99000">
                  <a:schemeClr val="accent1">
                    <a:lumMod val="75000"/>
                  </a:schemeClr>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39" name="组合 38">
              <a:extLst>
                <a:ext uri="{FF2B5EF4-FFF2-40B4-BE49-F238E27FC236}">
                  <a16:creationId xmlns:a16="http://schemas.microsoft.com/office/drawing/2014/main" id="{FD41A856-0DCD-0D40-8472-8DB9E6A34F46}"/>
                </a:ext>
              </a:extLst>
            </p:cNvPr>
            <p:cNvGrpSpPr/>
            <p:nvPr/>
          </p:nvGrpSpPr>
          <p:grpSpPr>
            <a:xfrm>
              <a:off x="6612509" y="4899001"/>
              <a:ext cx="419559" cy="377849"/>
              <a:chOff x="11276" y="9982"/>
              <a:chExt cx="855" cy="770"/>
            </a:xfrm>
            <a:solidFill>
              <a:schemeClr val="bg1"/>
            </a:solidFill>
          </p:grpSpPr>
          <p:sp>
            <p:nvSpPr>
              <p:cNvPr id="40" name="任意多边形: 形状 39">
                <a:extLst>
                  <a:ext uri="{FF2B5EF4-FFF2-40B4-BE49-F238E27FC236}">
                    <a16:creationId xmlns:a16="http://schemas.microsoft.com/office/drawing/2014/main" id="{A9B17577-A0D6-F410-C143-806587B55AB5}"/>
                  </a:ext>
                </a:extLst>
              </p:cNvPr>
              <p:cNvSpPr/>
              <p:nvPr/>
            </p:nvSpPr>
            <p:spPr>
              <a:xfrm>
                <a:off x="11276" y="10307"/>
                <a:ext cx="318" cy="445"/>
              </a:xfrm>
              <a:custGeom>
                <a:avLst/>
                <a:gdLst>
                  <a:gd name="connsiteX0" fmla="*/ 140194 w 202244"/>
                  <a:gd name="connsiteY0" fmla="*/ -51 h 282542"/>
                  <a:gd name="connsiteX1" fmla="*/ 25020 w 202244"/>
                  <a:gd name="connsiteY1" fmla="*/ -51 h 282542"/>
                  <a:gd name="connsiteX2" fmla="*/ 1069 w 202244"/>
                  <a:gd name="connsiteY2" fmla="*/ 22418 h 282542"/>
                  <a:gd name="connsiteX3" fmla="*/ 1241 w 202244"/>
                  <a:gd name="connsiteY3" fmla="*/ 26071 h 282542"/>
                  <a:gd name="connsiteX4" fmla="*/ 1 w 202244"/>
                  <a:gd name="connsiteY4" fmla="*/ 252971 h 282542"/>
                  <a:gd name="connsiteX5" fmla="*/ 1 w 202244"/>
                  <a:gd name="connsiteY5" fmla="*/ 254901 h 282542"/>
                  <a:gd name="connsiteX6" fmla="*/ 31017 w 202244"/>
                  <a:gd name="connsiteY6" fmla="*/ 282471 h 282542"/>
                  <a:gd name="connsiteX7" fmla="*/ 178378 w 202244"/>
                  <a:gd name="connsiteY7" fmla="*/ 282471 h 282542"/>
                  <a:gd name="connsiteX8" fmla="*/ 202184 w 202244"/>
                  <a:gd name="connsiteY8" fmla="*/ 259863 h 282542"/>
                  <a:gd name="connsiteX9" fmla="*/ 202088 w 202244"/>
                  <a:gd name="connsiteY9" fmla="*/ 257037 h 282542"/>
                  <a:gd name="connsiteX10" fmla="*/ 169762 w 202244"/>
                  <a:gd name="connsiteY10" fmla="*/ 20557 h 282542"/>
                  <a:gd name="connsiteX11" fmla="*/ 169349 w 202244"/>
                  <a:gd name="connsiteY11" fmla="*/ 20557 h 282542"/>
                  <a:gd name="connsiteX12" fmla="*/ 140194 w 202244"/>
                  <a:gd name="connsiteY12" fmla="*/ -51 h 28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244" h="282542">
                    <a:moveTo>
                      <a:pt x="140194" y="-51"/>
                    </a:moveTo>
                    <a:lnTo>
                      <a:pt x="25020" y="-51"/>
                    </a:lnTo>
                    <a:cubicBezTo>
                      <a:pt x="12201" y="-465"/>
                      <a:pt x="1476" y="9598"/>
                      <a:pt x="1069" y="22418"/>
                    </a:cubicBezTo>
                    <a:cubicBezTo>
                      <a:pt x="1035" y="23659"/>
                      <a:pt x="1090" y="24831"/>
                      <a:pt x="1241" y="26071"/>
                    </a:cubicBezTo>
                    <a:lnTo>
                      <a:pt x="1" y="252971"/>
                    </a:lnTo>
                    <a:cubicBezTo>
                      <a:pt x="-68" y="253591"/>
                      <a:pt x="-68" y="254281"/>
                      <a:pt x="1" y="254901"/>
                    </a:cubicBezTo>
                    <a:cubicBezTo>
                      <a:pt x="2268" y="270409"/>
                      <a:pt x="15357" y="282057"/>
                      <a:pt x="31017" y="282471"/>
                    </a:cubicBezTo>
                    <a:lnTo>
                      <a:pt x="178378" y="282471"/>
                    </a:lnTo>
                    <a:cubicBezTo>
                      <a:pt x="191205" y="282815"/>
                      <a:pt x="201860" y="272683"/>
                      <a:pt x="202184" y="259863"/>
                    </a:cubicBezTo>
                    <a:cubicBezTo>
                      <a:pt x="202212" y="258898"/>
                      <a:pt x="202177" y="258002"/>
                      <a:pt x="202088" y="257037"/>
                    </a:cubicBezTo>
                    <a:lnTo>
                      <a:pt x="169762" y="20557"/>
                    </a:lnTo>
                    <a:lnTo>
                      <a:pt x="169349" y="20557"/>
                    </a:lnTo>
                    <a:cubicBezTo>
                      <a:pt x="164607" y="8496"/>
                      <a:pt x="153152" y="363"/>
                      <a:pt x="140194" y="-51"/>
                    </a:cubicBezTo>
                    <a:close/>
                  </a:path>
                </a:pathLst>
              </a:custGeom>
              <a:grpFill/>
              <a:ln w="689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思源黑体 CN Regular" panose="020B0500000000000000" pitchFamily="34" charset="-122"/>
                  <a:ea typeface="思源黑体 CN Regular" panose="020B0500000000000000" pitchFamily="34" charset="-122"/>
                </a:endParaRPr>
              </a:p>
            </p:txBody>
          </p:sp>
          <p:sp>
            <p:nvSpPr>
              <p:cNvPr id="41" name="任意多边形: 形状 40">
                <a:extLst>
                  <a:ext uri="{FF2B5EF4-FFF2-40B4-BE49-F238E27FC236}">
                    <a16:creationId xmlns:a16="http://schemas.microsoft.com/office/drawing/2014/main" id="{5B89FAF6-FAC4-2C26-D06E-119B2C952AA0}"/>
                  </a:ext>
                </a:extLst>
              </p:cNvPr>
              <p:cNvSpPr/>
              <p:nvPr/>
            </p:nvSpPr>
            <p:spPr>
              <a:xfrm>
                <a:off x="11572" y="9982"/>
                <a:ext cx="559" cy="766"/>
              </a:xfrm>
              <a:custGeom>
                <a:avLst/>
                <a:gdLst>
                  <a:gd name="connsiteX0" fmla="*/ 354566 w 354855"/>
                  <a:gd name="connsiteY0" fmla="*/ 303825 h 486125"/>
                  <a:gd name="connsiteX1" fmla="*/ 333131 w 354855"/>
                  <a:gd name="connsiteY1" fmla="*/ 265090 h 486125"/>
                  <a:gd name="connsiteX2" fmla="*/ 347811 w 354855"/>
                  <a:gd name="connsiteY2" fmla="*/ 239105 h 486125"/>
                  <a:gd name="connsiteX3" fmla="*/ 329753 w 354855"/>
                  <a:gd name="connsiteY3" fmla="*/ 183966 h 486125"/>
                  <a:gd name="connsiteX4" fmla="*/ 285021 w 354855"/>
                  <a:gd name="connsiteY4" fmla="*/ 165356 h 486125"/>
                  <a:gd name="connsiteX5" fmla="*/ 179911 w 354855"/>
                  <a:gd name="connsiteY5" fmla="*/ 165356 h 486125"/>
                  <a:gd name="connsiteX6" fmla="*/ 180807 w 354855"/>
                  <a:gd name="connsiteY6" fmla="*/ 105047 h 486125"/>
                  <a:gd name="connsiteX7" fmla="*/ 148413 w 354855"/>
                  <a:gd name="connsiteY7" fmla="*/ 17650 h 486125"/>
                  <a:gd name="connsiteX8" fmla="*/ 121601 w 354855"/>
                  <a:gd name="connsiteY8" fmla="*/ 488 h 486125"/>
                  <a:gd name="connsiteX9" fmla="*/ 112779 w 354855"/>
                  <a:gd name="connsiteY9" fmla="*/ -63 h 486125"/>
                  <a:gd name="connsiteX10" fmla="*/ 65979 w 354855"/>
                  <a:gd name="connsiteY10" fmla="*/ 24680 h 486125"/>
                  <a:gd name="connsiteX11" fmla="*/ 67840 w 354855"/>
                  <a:gd name="connsiteY11" fmla="*/ 48115 h 486125"/>
                  <a:gd name="connsiteX12" fmla="*/ 70252 w 354855"/>
                  <a:gd name="connsiteY12" fmla="*/ 91675 h 486125"/>
                  <a:gd name="connsiteX13" fmla="*/ -51 w 354855"/>
                  <a:gd name="connsiteY13" fmla="*/ 216291 h 486125"/>
                  <a:gd name="connsiteX14" fmla="*/ 32826 w 354855"/>
                  <a:gd name="connsiteY14" fmla="*/ 459388 h 486125"/>
                  <a:gd name="connsiteX15" fmla="*/ 130837 w 354855"/>
                  <a:gd name="connsiteY15" fmla="*/ 486062 h 486125"/>
                  <a:gd name="connsiteX16" fmla="*/ 262276 w 354855"/>
                  <a:gd name="connsiteY16" fmla="*/ 486062 h 486125"/>
                  <a:gd name="connsiteX17" fmla="*/ 310110 w 354855"/>
                  <a:gd name="connsiteY17" fmla="*/ 458975 h 486125"/>
                  <a:gd name="connsiteX18" fmla="*/ 308593 w 354855"/>
                  <a:gd name="connsiteY18" fmla="*/ 425684 h 486125"/>
                  <a:gd name="connsiteX19" fmla="*/ 308593 w 354855"/>
                  <a:gd name="connsiteY19" fmla="*/ 423409 h 486125"/>
                  <a:gd name="connsiteX20" fmla="*/ 308593 w 354855"/>
                  <a:gd name="connsiteY20" fmla="*/ 422720 h 486125"/>
                  <a:gd name="connsiteX21" fmla="*/ 338438 w 354855"/>
                  <a:gd name="connsiteY21" fmla="*/ 391222 h 486125"/>
                  <a:gd name="connsiteX22" fmla="*/ 330098 w 354855"/>
                  <a:gd name="connsiteY22" fmla="*/ 349867 h 486125"/>
                  <a:gd name="connsiteX23" fmla="*/ 354566 w 354855"/>
                  <a:gd name="connsiteY23" fmla="*/ 303825 h 4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4855" h="486125">
                    <a:moveTo>
                      <a:pt x="354566" y="303825"/>
                    </a:moveTo>
                    <a:cubicBezTo>
                      <a:pt x="353250" y="288455"/>
                      <a:pt x="345454" y="274395"/>
                      <a:pt x="333131" y="265090"/>
                    </a:cubicBezTo>
                    <a:cubicBezTo>
                      <a:pt x="341677" y="259093"/>
                      <a:pt x="347067" y="249512"/>
                      <a:pt x="347811" y="239105"/>
                    </a:cubicBezTo>
                    <a:cubicBezTo>
                      <a:pt x="349542" y="219048"/>
                      <a:pt x="343022" y="199129"/>
                      <a:pt x="329753" y="183966"/>
                    </a:cubicBezTo>
                    <a:cubicBezTo>
                      <a:pt x="318174" y="171697"/>
                      <a:pt x="301901" y="164873"/>
                      <a:pt x="285021" y="165356"/>
                    </a:cubicBezTo>
                    <a:lnTo>
                      <a:pt x="179911" y="165356"/>
                    </a:lnTo>
                    <a:cubicBezTo>
                      <a:pt x="179911" y="150123"/>
                      <a:pt x="179911" y="126276"/>
                      <a:pt x="180807" y="105047"/>
                    </a:cubicBezTo>
                    <a:cubicBezTo>
                      <a:pt x="182392" y="74513"/>
                      <a:pt x="165299" y="37225"/>
                      <a:pt x="148413" y="17650"/>
                    </a:cubicBezTo>
                    <a:cubicBezTo>
                      <a:pt x="141886" y="8828"/>
                      <a:pt x="132340" y="2721"/>
                      <a:pt x="121601" y="488"/>
                    </a:cubicBezTo>
                    <a:cubicBezTo>
                      <a:pt x="118672" y="130"/>
                      <a:pt x="115728" y="-57"/>
                      <a:pt x="112779" y="-63"/>
                    </a:cubicBezTo>
                    <a:cubicBezTo>
                      <a:pt x="93342" y="-63"/>
                      <a:pt x="70459" y="7725"/>
                      <a:pt x="65979" y="24680"/>
                    </a:cubicBezTo>
                    <a:cubicBezTo>
                      <a:pt x="64655" y="32524"/>
                      <a:pt x="65297" y="40575"/>
                      <a:pt x="67840" y="48115"/>
                    </a:cubicBezTo>
                    <a:cubicBezTo>
                      <a:pt x="71872" y="62272"/>
                      <a:pt x="72699" y="77160"/>
                      <a:pt x="70252" y="91675"/>
                    </a:cubicBezTo>
                    <a:cubicBezTo>
                      <a:pt x="64531" y="123932"/>
                      <a:pt x="15733" y="201955"/>
                      <a:pt x="-51" y="216291"/>
                    </a:cubicBezTo>
                    <a:lnTo>
                      <a:pt x="32826" y="459388"/>
                    </a:lnTo>
                    <a:cubicBezTo>
                      <a:pt x="54468" y="467797"/>
                      <a:pt x="104508" y="486062"/>
                      <a:pt x="130837" y="486062"/>
                    </a:cubicBezTo>
                    <a:lnTo>
                      <a:pt x="262276" y="486062"/>
                    </a:lnTo>
                    <a:cubicBezTo>
                      <a:pt x="271236" y="486062"/>
                      <a:pt x="301150" y="484132"/>
                      <a:pt x="310110" y="458975"/>
                    </a:cubicBezTo>
                    <a:cubicBezTo>
                      <a:pt x="313949" y="448085"/>
                      <a:pt x="313405" y="436161"/>
                      <a:pt x="308593" y="425684"/>
                    </a:cubicBezTo>
                    <a:cubicBezTo>
                      <a:pt x="308593" y="424719"/>
                      <a:pt x="308593" y="423961"/>
                      <a:pt x="308593" y="423409"/>
                    </a:cubicBezTo>
                    <a:cubicBezTo>
                      <a:pt x="308593" y="422858"/>
                      <a:pt x="308593" y="422927"/>
                      <a:pt x="308593" y="422720"/>
                    </a:cubicBezTo>
                    <a:cubicBezTo>
                      <a:pt x="324101" y="419412"/>
                      <a:pt x="335963" y="406868"/>
                      <a:pt x="338438" y="391222"/>
                    </a:cubicBezTo>
                    <a:cubicBezTo>
                      <a:pt x="341533" y="376885"/>
                      <a:pt x="338513" y="361860"/>
                      <a:pt x="330098" y="349867"/>
                    </a:cubicBezTo>
                    <a:cubicBezTo>
                      <a:pt x="347329" y="342010"/>
                      <a:pt x="356427" y="325813"/>
                      <a:pt x="354566" y="303825"/>
                    </a:cubicBezTo>
                    <a:close/>
                  </a:path>
                </a:pathLst>
              </a:custGeom>
              <a:grpFill/>
              <a:ln w="689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思源黑体 CN Regular" panose="020B0500000000000000" pitchFamily="34" charset="-122"/>
                  <a:ea typeface="思源黑体 CN Regular" panose="020B0500000000000000" pitchFamily="34" charset="-122"/>
                </a:endParaRPr>
              </a:p>
            </p:txBody>
          </p:sp>
        </p:grpSp>
      </p:grpSp>
    </p:spTree>
    <p:extLst>
      <p:ext uri="{BB962C8B-B14F-4D97-AF65-F5344CB8AC3E}">
        <p14:creationId xmlns:p14="http://schemas.microsoft.com/office/powerpoint/2010/main" val="1190705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ADE6791E-64A4-5444-0345-47067DB775BB}"/>
              </a:ext>
            </a:extLst>
          </p:cNvPr>
          <p:cNvSpPr/>
          <p:nvPr/>
        </p:nvSpPr>
        <p:spPr>
          <a:xfrm>
            <a:off x="704533" y="806158"/>
            <a:ext cx="10782933" cy="5224248"/>
          </a:xfrm>
          <a:prstGeom prst="roundRect">
            <a:avLst>
              <a:gd name="adj" fmla="val 6818"/>
            </a:avLst>
          </a:prstGeom>
          <a:solidFill>
            <a:schemeClr val="bg1"/>
          </a:solidFill>
          <a:ln w="38100">
            <a:noFill/>
          </a:ln>
          <a:effectLst>
            <a:glow rad="177800">
              <a:schemeClr val="bg1">
                <a:lumMod val="8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7" name="椭圆 6">
            <a:extLst>
              <a:ext uri="{FF2B5EF4-FFF2-40B4-BE49-F238E27FC236}">
                <a16:creationId xmlns:a16="http://schemas.microsoft.com/office/drawing/2014/main" id="{B76D1A44-C206-5B49-CB45-F8D9B7530AA4}"/>
              </a:ext>
            </a:extLst>
          </p:cNvPr>
          <p:cNvSpPr/>
          <p:nvPr/>
        </p:nvSpPr>
        <p:spPr>
          <a:xfrm>
            <a:off x="10618419" y="2514737"/>
            <a:ext cx="421851" cy="421851"/>
          </a:xfrm>
          <a:prstGeom prst="ellipse">
            <a:avLst/>
          </a:prstGeom>
          <a:gradFill>
            <a:gsLst>
              <a:gs pos="0">
                <a:schemeClr val="accent5">
                  <a:lumMod val="20000"/>
                  <a:lumOff val="80000"/>
                </a:schemeClr>
              </a:gs>
              <a:gs pos="38000">
                <a:schemeClr val="accent5">
                  <a:lumMod val="60000"/>
                  <a:lumOff val="40000"/>
                </a:schemeClr>
              </a:gs>
              <a:gs pos="85000">
                <a:srgbClr val="4F9CE8"/>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20" name="文本框 19">
            <a:extLst>
              <a:ext uri="{FF2B5EF4-FFF2-40B4-BE49-F238E27FC236}">
                <a16:creationId xmlns:a16="http://schemas.microsoft.com/office/drawing/2014/main" id="{25E90F5E-2345-3868-A256-82FECE86648A}"/>
              </a:ext>
            </a:extLst>
          </p:cNvPr>
          <p:cNvSpPr txBox="1"/>
          <p:nvPr/>
        </p:nvSpPr>
        <p:spPr>
          <a:xfrm>
            <a:off x="1209006" y="2396190"/>
            <a:ext cx="1354455" cy="1932356"/>
          </a:xfrm>
          <a:custGeom>
            <a:avLst/>
            <a:gdLst/>
            <a:ahLst/>
            <a:cxnLst/>
            <a:rect l="l" t="t" r="r" b="b"/>
            <a:pathLst>
              <a:path w="1354455" h="1932356">
                <a:moveTo>
                  <a:pt x="677227" y="0"/>
                </a:moveTo>
                <a:cubicBezTo>
                  <a:pt x="899960" y="0"/>
                  <a:pt x="1068514" y="82020"/>
                  <a:pt x="1182891" y="246060"/>
                </a:cubicBezTo>
                <a:cubicBezTo>
                  <a:pt x="1297267" y="410099"/>
                  <a:pt x="1354455" y="650139"/>
                  <a:pt x="1354455" y="966178"/>
                </a:cubicBezTo>
                <a:cubicBezTo>
                  <a:pt x="1354455" y="1280713"/>
                  <a:pt x="1297267" y="1520376"/>
                  <a:pt x="1182891" y="1685168"/>
                </a:cubicBezTo>
                <a:cubicBezTo>
                  <a:pt x="1068514" y="1849960"/>
                  <a:pt x="899960" y="1932356"/>
                  <a:pt x="677227" y="1932356"/>
                </a:cubicBezTo>
                <a:cubicBezTo>
                  <a:pt x="454495" y="1932356"/>
                  <a:pt x="285940" y="1849960"/>
                  <a:pt x="171564" y="1685168"/>
                </a:cubicBezTo>
                <a:cubicBezTo>
                  <a:pt x="57188" y="1520376"/>
                  <a:pt x="0" y="1280713"/>
                  <a:pt x="0" y="966178"/>
                </a:cubicBezTo>
                <a:cubicBezTo>
                  <a:pt x="0" y="650139"/>
                  <a:pt x="57188" y="410099"/>
                  <a:pt x="171564" y="246060"/>
                </a:cubicBezTo>
                <a:cubicBezTo>
                  <a:pt x="285940" y="82020"/>
                  <a:pt x="454495" y="0"/>
                  <a:pt x="677227" y="0"/>
                </a:cubicBezTo>
                <a:close/>
                <a:moveTo>
                  <a:pt x="677227" y="275406"/>
                </a:moveTo>
                <a:cubicBezTo>
                  <a:pt x="556831" y="275406"/>
                  <a:pt x="469920" y="330713"/>
                  <a:pt x="416495" y="441327"/>
                </a:cubicBezTo>
                <a:cubicBezTo>
                  <a:pt x="363069" y="551941"/>
                  <a:pt x="336356" y="726891"/>
                  <a:pt x="336356" y="966178"/>
                </a:cubicBezTo>
                <a:cubicBezTo>
                  <a:pt x="336356" y="1205465"/>
                  <a:pt x="363069" y="1380416"/>
                  <a:pt x="416495" y="1491030"/>
                </a:cubicBezTo>
                <a:cubicBezTo>
                  <a:pt x="469920" y="1601643"/>
                  <a:pt x="556831" y="1656950"/>
                  <a:pt x="677227" y="1656950"/>
                </a:cubicBezTo>
                <a:cubicBezTo>
                  <a:pt x="797623" y="1656950"/>
                  <a:pt x="884534" y="1601643"/>
                  <a:pt x="937960" y="1491030"/>
                </a:cubicBezTo>
                <a:cubicBezTo>
                  <a:pt x="991386" y="1380416"/>
                  <a:pt x="1018098" y="1205465"/>
                  <a:pt x="1018098" y="966178"/>
                </a:cubicBezTo>
                <a:cubicBezTo>
                  <a:pt x="1018098" y="726891"/>
                  <a:pt x="991386" y="551941"/>
                  <a:pt x="937960" y="441327"/>
                </a:cubicBezTo>
                <a:cubicBezTo>
                  <a:pt x="884534" y="330713"/>
                  <a:pt x="797623" y="275406"/>
                  <a:pt x="677227" y="275406"/>
                </a:cubicBezTo>
                <a:close/>
              </a:path>
            </a:pathLst>
          </a:custGeom>
          <a:solidFill>
            <a:srgbClr val="0070C0"/>
          </a:solidFill>
          <a:ln>
            <a:noFill/>
          </a:ln>
          <a:effectLst>
            <a:reflection stA="32000" endPos="460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7800" dirty="0">
              <a:solidFill>
                <a:srgbClr val="0070C0"/>
              </a:solidFill>
              <a:latin typeface="思源黑体 CN Bold" panose="020B0800000000000000" pitchFamily="34" charset="-122"/>
              <a:ea typeface="思源黑体 CN Bold" panose="020B0800000000000000" pitchFamily="34" charset="-122"/>
            </a:endParaRPr>
          </a:p>
        </p:txBody>
      </p:sp>
      <p:sp>
        <p:nvSpPr>
          <p:cNvPr id="22" name="矩形 21">
            <a:extLst>
              <a:ext uri="{FF2B5EF4-FFF2-40B4-BE49-F238E27FC236}">
                <a16:creationId xmlns:a16="http://schemas.microsoft.com/office/drawing/2014/main" id="{5FE10465-971A-659D-F1B9-9631F7F54C51}"/>
              </a:ext>
            </a:extLst>
          </p:cNvPr>
          <p:cNvSpPr/>
          <p:nvPr/>
        </p:nvSpPr>
        <p:spPr>
          <a:xfrm>
            <a:off x="3497985" y="4018598"/>
            <a:ext cx="7962178" cy="277178"/>
          </a:xfrm>
          <a:prstGeom prst="rect">
            <a:avLst/>
          </a:prstGeom>
          <a:gradFill flip="none" rotWithShape="1">
            <a:gsLst>
              <a:gs pos="0">
                <a:srgbClr val="0070C0"/>
              </a:gs>
              <a:gs pos="85000">
                <a:srgbClr val="0070C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23" name="文本框 22">
            <a:extLst>
              <a:ext uri="{FF2B5EF4-FFF2-40B4-BE49-F238E27FC236}">
                <a16:creationId xmlns:a16="http://schemas.microsoft.com/office/drawing/2014/main" id="{A7FB069C-3F1F-0021-09BB-0E97551C324C}"/>
              </a:ext>
            </a:extLst>
          </p:cNvPr>
          <p:cNvSpPr txBox="1"/>
          <p:nvPr/>
        </p:nvSpPr>
        <p:spPr>
          <a:xfrm>
            <a:off x="3898003" y="2337299"/>
            <a:ext cx="6375497" cy="1862048"/>
          </a:xfrm>
          <a:prstGeom prst="rect">
            <a:avLst/>
          </a:prstGeom>
          <a:noFill/>
        </p:spPr>
        <p:txBody>
          <a:bodyPr wrap="square" rtlCol="0">
            <a:spAutoFit/>
          </a:bodyPr>
          <a:lstStyle/>
          <a:p>
            <a:pPr algn="dist"/>
            <a:r>
              <a:rPr lang="zh-CN" altLang="en-US" sz="11500" dirty="0">
                <a:solidFill>
                  <a:srgbClr val="0070C0"/>
                </a:solidFill>
                <a:effectLst>
                  <a:outerShdw blurRad="50800" dist="38100" dir="2700000" algn="tl" rotWithShape="0">
                    <a:srgbClr val="1045B3">
                      <a:alpha val="40000"/>
                    </a:srgbClr>
                  </a:outerShdw>
                </a:effectLst>
                <a:latin typeface="思源黑体 CN Bold" panose="020B0800000000000000" pitchFamily="34" charset="-122"/>
                <a:ea typeface="思源黑体 CN Bold" panose="020B0800000000000000" pitchFamily="34" charset="-122"/>
              </a:rPr>
              <a:t>取得成就</a:t>
            </a:r>
          </a:p>
        </p:txBody>
      </p:sp>
      <p:sp>
        <p:nvSpPr>
          <p:cNvPr id="2" name="文本框 1">
            <a:extLst>
              <a:ext uri="{FF2B5EF4-FFF2-40B4-BE49-F238E27FC236}">
                <a16:creationId xmlns:a16="http://schemas.microsoft.com/office/drawing/2014/main" id="{F0854157-33CB-CC09-B2CE-E2A1EB01A126}"/>
              </a:ext>
            </a:extLst>
          </p:cNvPr>
          <p:cNvSpPr txBox="1"/>
          <p:nvPr/>
        </p:nvSpPr>
        <p:spPr>
          <a:xfrm>
            <a:off x="2601211" y="2396189"/>
            <a:ext cx="1264158" cy="1900752"/>
          </a:xfrm>
          <a:custGeom>
            <a:avLst/>
            <a:gdLst/>
            <a:ahLst/>
            <a:cxnLst/>
            <a:rect l="l" t="t" r="r" b="b"/>
            <a:pathLst>
              <a:path w="1264158" h="1900752">
                <a:moveTo>
                  <a:pt x="629821" y="0"/>
                </a:moveTo>
                <a:cubicBezTo>
                  <a:pt x="750217" y="0"/>
                  <a:pt x="857821" y="24456"/>
                  <a:pt x="952633" y="73367"/>
                </a:cubicBezTo>
                <a:cubicBezTo>
                  <a:pt x="1047445" y="122277"/>
                  <a:pt x="1121187" y="189624"/>
                  <a:pt x="1173861" y="275406"/>
                </a:cubicBezTo>
                <a:cubicBezTo>
                  <a:pt x="1226534" y="361188"/>
                  <a:pt x="1252871" y="459010"/>
                  <a:pt x="1252871" y="568871"/>
                </a:cubicBezTo>
                <a:cubicBezTo>
                  <a:pt x="1252871" y="644119"/>
                  <a:pt x="1239326" y="714099"/>
                  <a:pt x="1212237" y="778812"/>
                </a:cubicBezTo>
                <a:cubicBezTo>
                  <a:pt x="1185148" y="843525"/>
                  <a:pt x="1146019" y="907109"/>
                  <a:pt x="1094851" y="969564"/>
                </a:cubicBezTo>
                <a:cubicBezTo>
                  <a:pt x="1043683" y="1032020"/>
                  <a:pt x="972950" y="1108396"/>
                  <a:pt x="882653" y="1198693"/>
                </a:cubicBezTo>
                <a:lnTo>
                  <a:pt x="467287" y="1625346"/>
                </a:lnTo>
                <a:lnTo>
                  <a:pt x="1264158" y="1625346"/>
                </a:lnTo>
                <a:lnTo>
                  <a:pt x="1264158" y="1900752"/>
                </a:lnTo>
                <a:lnTo>
                  <a:pt x="0" y="1900752"/>
                </a:lnTo>
                <a:lnTo>
                  <a:pt x="0" y="1675010"/>
                </a:lnTo>
                <a:lnTo>
                  <a:pt x="697544" y="970693"/>
                </a:lnTo>
                <a:cubicBezTo>
                  <a:pt x="780316" y="887921"/>
                  <a:pt x="837504" y="817941"/>
                  <a:pt x="869109" y="760753"/>
                </a:cubicBezTo>
                <a:cubicBezTo>
                  <a:pt x="900712" y="703564"/>
                  <a:pt x="916514" y="640357"/>
                  <a:pt x="916514" y="571129"/>
                </a:cubicBezTo>
                <a:cubicBezTo>
                  <a:pt x="916514" y="482337"/>
                  <a:pt x="889425" y="410852"/>
                  <a:pt x="835247" y="356674"/>
                </a:cubicBezTo>
                <a:cubicBezTo>
                  <a:pt x="781069" y="302495"/>
                  <a:pt x="708079" y="275406"/>
                  <a:pt x="616277" y="275406"/>
                </a:cubicBezTo>
                <a:cubicBezTo>
                  <a:pt x="527485" y="275406"/>
                  <a:pt x="453742" y="298733"/>
                  <a:pt x="395049" y="345386"/>
                </a:cubicBezTo>
                <a:cubicBezTo>
                  <a:pt x="336356" y="392040"/>
                  <a:pt x="292713" y="459763"/>
                  <a:pt x="264119" y="548555"/>
                </a:cubicBezTo>
                <a:lnTo>
                  <a:pt x="18059" y="401822"/>
                </a:lnTo>
                <a:cubicBezTo>
                  <a:pt x="61703" y="270891"/>
                  <a:pt x="135069" y="171188"/>
                  <a:pt x="238158" y="102713"/>
                </a:cubicBezTo>
                <a:cubicBezTo>
                  <a:pt x="341247" y="34238"/>
                  <a:pt x="471802" y="0"/>
                  <a:pt x="629821" y="0"/>
                </a:cubicBezTo>
                <a:close/>
              </a:path>
            </a:pathLst>
          </a:custGeom>
          <a:solidFill>
            <a:srgbClr val="0070C0"/>
          </a:solidFill>
          <a:ln>
            <a:noFill/>
          </a:ln>
          <a:effectLst>
            <a:reflection blurRad="6350" stA="42000" endPos="510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7800" dirty="0">
              <a:solidFill>
                <a:schemeClr val="bg1"/>
              </a:solidFill>
              <a:latin typeface="思源黑体 CN Bold" panose="020B0800000000000000" pitchFamily="34" charset="-122"/>
              <a:ea typeface="思源黑体 CN Bold" panose="020B0800000000000000" pitchFamily="34" charset="-122"/>
            </a:endParaRPr>
          </a:p>
        </p:txBody>
      </p:sp>
      <p:sp>
        <p:nvSpPr>
          <p:cNvPr id="14" name="椭圆 13">
            <a:extLst>
              <a:ext uri="{FF2B5EF4-FFF2-40B4-BE49-F238E27FC236}">
                <a16:creationId xmlns:a16="http://schemas.microsoft.com/office/drawing/2014/main" id="{A76EE34F-60E6-7AEB-23F9-2D096F2C2548}"/>
              </a:ext>
            </a:extLst>
          </p:cNvPr>
          <p:cNvSpPr/>
          <p:nvPr/>
        </p:nvSpPr>
        <p:spPr>
          <a:xfrm>
            <a:off x="10398051" y="2255520"/>
            <a:ext cx="220368" cy="220368"/>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15" name="椭圆 14">
            <a:extLst>
              <a:ext uri="{FF2B5EF4-FFF2-40B4-BE49-F238E27FC236}">
                <a16:creationId xmlns:a16="http://schemas.microsoft.com/office/drawing/2014/main" id="{F0E79423-F15C-0BF6-B74F-A7D2A24D7790}"/>
              </a:ext>
            </a:extLst>
          </p:cNvPr>
          <p:cNvSpPr/>
          <p:nvPr/>
        </p:nvSpPr>
        <p:spPr>
          <a:xfrm>
            <a:off x="-533717" y="-907202"/>
            <a:ext cx="2863324" cy="2863324"/>
          </a:xfrm>
          <a:prstGeom prst="ellipse">
            <a:avLst/>
          </a:prstGeom>
          <a:gradFill>
            <a:gsLst>
              <a:gs pos="0">
                <a:schemeClr val="accent5">
                  <a:lumMod val="20000"/>
                  <a:lumOff val="80000"/>
                  <a:alpha val="75000"/>
                </a:schemeClr>
              </a:gs>
              <a:gs pos="98000">
                <a:srgbClr val="4F9CE8">
                  <a:alpha val="8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16" name="椭圆 15">
            <a:extLst>
              <a:ext uri="{FF2B5EF4-FFF2-40B4-BE49-F238E27FC236}">
                <a16:creationId xmlns:a16="http://schemas.microsoft.com/office/drawing/2014/main" id="{3AA560B4-C73E-5ED3-EF5E-E381D2196515}"/>
              </a:ext>
            </a:extLst>
          </p:cNvPr>
          <p:cNvSpPr/>
          <p:nvPr/>
        </p:nvSpPr>
        <p:spPr>
          <a:xfrm>
            <a:off x="10076725" y="6325625"/>
            <a:ext cx="1573581" cy="1573581"/>
          </a:xfrm>
          <a:prstGeom prst="ellipse">
            <a:avLst/>
          </a:prstGeom>
          <a:gradFill>
            <a:gsLst>
              <a:gs pos="100000">
                <a:schemeClr val="accent2">
                  <a:lumMod val="60000"/>
                  <a:lumOff val="4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18" name="任意多边形: 形状 17">
            <a:extLst>
              <a:ext uri="{FF2B5EF4-FFF2-40B4-BE49-F238E27FC236}">
                <a16:creationId xmlns:a16="http://schemas.microsoft.com/office/drawing/2014/main" id="{B8AF9E97-1A04-8DF2-16AC-9E0B321B03FC}"/>
              </a:ext>
            </a:extLst>
          </p:cNvPr>
          <p:cNvSpPr/>
          <p:nvPr/>
        </p:nvSpPr>
        <p:spPr>
          <a:xfrm>
            <a:off x="9745591" y="-19593"/>
            <a:ext cx="2474805" cy="1244524"/>
          </a:xfrm>
          <a:custGeom>
            <a:avLst/>
            <a:gdLst>
              <a:gd name="connsiteX0" fmla="*/ 3148 w 3132205"/>
              <a:gd name="connsiteY0" fmla="*/ 0 h 1575116"/>
              <a:gd name="connsiteX1" fmla="*/ 3132205 w 3132205"/>
              <a:gd name="connsiteY1" fmla="*/ 0 h 1575116"/>
              <a:gd name="connsiteX2" fmla="*/ 3132205 w 3132205"/>
              <a:gd name="connsiteY2" fmla="*/ 1536603 h 1575116"/>
              <a:gd name="connsiteX3" fmla="*/ 3095023 w 3132205"/>
              <a:gd name="connsiteY3" fmla="*/ 1547428 h 1575116"/>
              <a:gd name="connsiteX4" fmla="*/ 2929005 w 3132205"/>
              <a:gd name="connsiteY4" fmla="*/ 1574800 h 1575116"/>
              <a:gd name="connsiteX5" fmla="*/ 2065405 w 3132205"/>
              <a:gd name="connsiteY5" fmla="*/ 774700 h 1575116"/>
              <a:gd name="connsiteX6" fmla="*/ 668405 w 3132205"/>
              <a:gd name="connsiteY6" fmla="*/ 673100 h 1575116"/>
              <a:gd name="connsiteX7" fmla="*/ 167 w 3132205"/>
              <a:gd name="connsiteY7" fmla="*/ 14387 h 157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205" h="1575116">
                <a:moveTo>
                  <a:pt x="3148" y="0"/>
                </a:moveTo>
                <a:lnTo>
                  <a:pt x="3132205" y="0"/>
                </a:lnTo>
                <a:lnTo>
                  <a:pt x="3132205" y="1536603"/>
                </a:lnTo>
                <a:lnTo>
                  <a:pt x="3095023" y="1547428"/>
                </a:lnTo>
                <a:cubicBezTo>
                  <a:pt x="3033086" y="1563192"/>
                  <a:pt x="2976895" y="1572684"/>
                  <a:pt x="2929005" y="1574800"/>
                </a:cubicBezTo>
                <a:cubicBezTo>
                  <a:pt x="2545888" y="1591733"/>
                  <a:pt x="2442172" y="924983"/>
                  <a:pt x="2065405" y="774700"/>
                </a:cubicBezTo>
                <a:cubicBezTo>
                  <a:pt x="1688638" y="624417"/>
                  <a:pt x="981672" y="836083"/>
                  <a:pt x="668405" y="673100"/>
                </a:cubicBezTo>
                <a:cubicBezTo>
                  <a:pt x="433455" y="550863"/>
                  <a:pt x="-9855" y="257175"/>
                  <a:pt x="167" y="1438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
        <p:nvSpPr>
          <p:cNvPr id="19" name="任意多边形: 形状 18">
            <a:extLst>
              <a:ext uri="{FF2B5EF4-FFF2-40B4-BE49-F238E27FC236}">
                <a16:creationId xmlns:a16="http://schemas.microsoft.com/office/drawing/2014/main" id="{D1ECE5D0-7DC8-8D71-71DB-70D4BD13D65D}"/>
              </a:ext>
            </a:extLst>
          </p:cNvPr>
          <p:cNvSpPr/>
          <p:nvPr/>
        </p:nvSpPr>
        <p:spPr>
          <a:xfrm flipH="1" flipV="1">
            <a:off x="-28397" y="5918578"/>
            <a:ext cx="2358004" cy="962758"/>
          </a:xfrm>
          <a:custGeom>
            <a:avLst/>
            <a:gdLst>
              <a:gd name="connsiteX0" fmla="*/ 3148 w 3132205"/>
              <a:gd name="connsiteY0" fmla="*/ 0 h 1575116"/>
              <a:gd name="connsiteX1" fmla="*/ 3132205 w 3132205"/>
              <a:gd name="connsiteY1" fmla="*/ 0 h 1575116"/>
              <a:gd name="connsiteX2" fmla="*/ 3132205 w 3132205"/>
              <a:gd name="connsiteY2" fmla="*/ 1536603 h 1575116"/>
              <a:gd name="connsiteX3" fmla="*/ 3095023 w 3132205"/>
              <a:gd name="connsiteY3" fmla="*/ 1547428 h 1575116"/>
              <a:gd name="connsiteX4" fmla="*/ 2929005 w 3132205"/>
              <a:gd name="connsiteY4" fmla="*/ 1574800 h 1575116"/>
              <a:gd name="connsiteX5" fmla="*/ 2065405 w 3132205"/>
              <a:gd name="connsiteY5" fmla="*/ 774700 h 1575116"/>
              <a:gd name="connsiteX6" fmla="*/ 668405 w 3132205"/>
              <a:gd name="connsiteY6" fmla="*/ 673100 h 1575116"/>
              <a:gd name="connsiteX7" fmla="*/ 167 w 3132205"/>
              <a:gd name="connsiteY7" fmla="*/ 14387 h 157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205" h="1575116">
                <a:moveTo>
                  <a:pt x="3148" y="0"/>
                </a:moveTo>
                <a:lnTo>
                  <a:pt x="3132205" y="0"/>
                </a:lnTo>
                <a:lnTo>
                  <a:pt x="3132205" y="1536603"/>
                </a:lnTo>
                <a:lnTo>
                  <a:pt x="3095023" y="1547428"/>
                </a:lnTo>
                <a:cubicBezTo>
                  <a:pt x="3033086" y="1563192"/>
                  <a:pt x="2976895" y="1572684"/>
                  <a:pt x="2929005" y="1574800"/>
                </a:cubicBezTo>
                <a:cubicBezTo>
                  <a:pt x="2545888" y="1591733"/>
                  <a:pt x="2442172" y="924983"/>
                  <a:pt x="2065405" y="774700"/>
                </a:cubicBezTo>
                <a:cubicBezTo>
                  <a:pt x="1688638" y="624417"/>
                  <a:pt x="981672" y="836083"/>
                  <a:pt x="668405" y="673100"/>
                </a:cubicBezTo>
                <a:cubicBezTo>
                  <a:pt x="433455" y="550863"/>
                  <a:pt x="-9855" y="257175"/>
                  <a:pt x="167" y="1438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Tree>
    <p:extLst>
      <p:ext uri="{BB962C8B-B14F-4D97-AF65-F5344CB8AC3E}">
        <p14:creationId xmlns:p14="http://schemas.microsoft.com/office/powerpoint/2010/main" val="596273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C15D0D7-74B8-88A5-F73B-E33F512C7D7C}"/>
              </a:ext>
            </a:extLst>
          </p:cNvPr>
          <p:cNvPicPr>
            <a:picLocks noChangeAspect="1"/>
          </p:cNvPicPr>
          <p:nvPr/>
        </p:nvPicPr>
        <p:blipFill rotWithShape="1">
          <a:blip r:embed="rId2">
            <a:extLst>
              <a:ext uri="{28A0092B-C50C-407E-A947-70E740481C1C}">
                <a14:useLocalDpi xmlns:a14="http://schemas.microsoft.com/office/drawing/2010/main" val="0"/>
              </a:ext>
            </a:extLst>
          </a:blip>
          <a:srcRect l="443" r="32861"/>
          <a:stretch/>
        </p:blipFill>
        <p:spPr>
          <a:xfrm>
            <a:off x="4740959" y="2179764"/>
            <a:ext cx="2686929" cy="2686929"/>
          </a:xfrm>
          <a:prstGeom prst="flowChartConnector">
            <a:avLst/>
          </a:prstGeom>
        </p:spPr>
      </p:pic>
      <p:sp>
        <p:nvSpPr>
          <p:cNvPr id="2" name="标题 1">
            <a:extLst>
              <a:ext uri="{FF2B5EF4-FFF2-40B4-BE49-F238E27FC236}">
                <a16:creationId xmlns:a16="http://schemas.microsoft.com/office/drawing/2014/main" id="{6FDD775D-C585-8D18-13C4-429D759F11C5}"/>
              </a:ext>
            </a:extLst>
          </p:cNvPr>
          <p:cNvSpPr>
            <a:spLocks noGrp="1"/>
          </p:cNvSpPr>
          <p:nvPr>
            <p:ph type="title"/>
          </p:nvPr>
        </p:nvSpPr>
        <p:spPr>
          <a:xfrm>
            <a:off x="838200" y="368171"/>
            <a:ext cx="1998747" cy="535531"/>
          </a:xfrm>
        </p:spPr>
        <p:txBody>
          <a:bodyPr/>
          <a:lstStyle/>
          <a:p>
            <a:r>
              <a:rPr lang="zh-CN" altLang="en-US" dirty="0"/>
              <a:t>取得成就</a:t>
            </a:r>
          </a:p>
        </p:txBody>
      </p:sp>
      <p:sp>
        <p:nvSpPr>
          <p:cNvPr id="3" name="文本框 2">
            <a:extLst>
              <a:ext uri="{FF2B5EF4-FFF2-40B4-BE49-F238E27FC236}">
                <a16:creationId xmlns:a16="http://schemas.microsoft.com/office/drawing/2014/main" id="{274AFBDD-D484-B840-A3DD-5C10AEA6C155}"/>
              </a:ext>
            </a:extLst>
          </p:cNvPr>
          <p:cNvSpPr txBox="1"/>
          <p:nvPr/>
        </p:nvSpPr>
        <p:spPr>
          <a:xfrm>
            <a:off x="2011777" y="2054793"/>
            <a:ext cx="1467068" cy="400110"/>
          </a:xfrm>
          <a:prstGeom prst="rect">
            <a:avLst/>
          </a:prstGeom>
          <a:no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思源黑体 CN Bold" panose="020B0800000000000000" pitchFamily="34" charset="-122"/>
                <a:ea typeface="思源黑体 CN Bold" panose="020B0800000000000000" pitchFamily="34" charset="-122"/>
              </a:rPr>
              <a:t>关键词标题</a:t>
            </a:r>
          </a:p>
        </p:txBody>
      </p:sp>
      <p:sp>
        <p:nvSpPr>
          <p:cNvPr id="4" name="文本框 3">
            <a:extLst>
              <a:ext uri="{FF2B5EF4-FFF2-40B4-BE49-F238E27FC236}">
                <a16:creationId xmlns:a16="http://schemas.microsoft.com/office/drawing/2014/main" id="{246959AF-7F83-BBFF-953F-CA0DCDD0EB91}"/>
              </a:ext>
            </a:extLst>
          </p:cNvPr>
          <p:cNvSpPr txBox="1"/>
          <p:nvPr/>
        </p:nvSpPr>
        <p:spPr>
          <a:xfrm>
            <a:off x="695324" y="2572859"/>
            <a:ext cx="2783520" cy="634533"/>
          </a:xfrm>
          <a:prstGeom prst="rect">
            <a:avLst/>
          </a:prstGeom>
          <a:noFill/>
        </p:spPr>
        <p:txBody>
          <a:bodyPr wrap="square">
            <a:spAutoFit/>
          </a:bodyPr>
          <a:lstStyle>
            <a:defPPr>
              <a:defRPr lang="zh-CN"/>
            </a:defPPr>
            <a:lvl1pPr marL="285750" marR="0" lvl="0" indent="-285750" fontAlgn="auto">
              <a:lnSpc>
                <a:spcPct val="130000"/>
              </a:lnSpc>
              <a:spcBef>
                <a:spcPts val="0"/>
              </a:spcBef>
              <a:spcAft>
                <a:spcPts val="0"/>
              </a:spcAft>
              <a:buClrTx/>
              <a:buSzTx/>
              <a:buFont typeface="Arial" panose="020B0604020202020204" pitchFamily="34" charset="0"/>
              <a:buChar char="•"/>
              <a:tabLst/>
              <a:defRPr kumimoji="0" sz="1600" b="0" i="0" u="none" strike="noStrike" kern="100" cap="none" spc="0" normalizeH="0" baseline="0">
                <a:ln>
                  <a:noFill/>
                </a:ln>
                <a:solidFill>
                  <a:prstClr val="black"/>
                </a:solidFill>
                <a:effectLst/>
                <a:uLnTx/>
                <a:uFillTx/>
                <a:latin typeface="+mn-ea"/>
                <a:cs typeface="Times New Roman" panose="02020603050405020304" pitchFamily="18" charset="0"/>
              </a:defRPr>
            </a:lvl1pPr>
          </a:lstStyle>
          <a:p>
            <a:pPr marL="0" indent="0" algn="r">
              <a:buNone/>
            </a:pPr>
            <a:r>
              <a:rPr lang="zh-CN" altLang="en-US" sz="1400" dirty="0">
                <a:latin typeface="思源黑体 CN Regular" panose="020B0500000000000000" pitchFamily="34" charset="-122"/>
                <a:ea typeface="思源黑体 CN Regular" panose="020B0500000000000000" pitchFamily="34" charset="-122"/>
              </a:rPr>
              <a:t>在这里输入你的正文，阐述与关键词标题相关的具体内容</a:t>
            </a:r>
          </a:p>
        </p:txBody>
      </p:sp>
      <p:grpSp>
        <p:nvGrpSpPr>
          <p:cNvPr id="5" name="组合 4">
            <a:extLst>
              <a:ext uri="{FF2B5EF4-FFF2-40B4-BE49-F238E27FC236}">
                <a16:creationId xmlns:a16="http://schemas.microsoft.com/office/drawing/2014/main" id="{1862F410-7D90-37D4-2B34-A34A42E4D49B}"/>
              </a:ext>
            </a:extLst>
          </p:cNvPr>
          <p:cNvGrpSpPr/>
          <p:nvPr/>
        </p:nvGrpSpPr>
        <p:grpSpPr>
          <a:xfrm>
            <a:off x="4183488" y="1555739"/>
            <a:ext cx="3825024" cy="3829618"/>
            <a:chOff x="3975100" y="1578601"/>
            <a:chExt cx="4241800" cy="4246894"/>
          </a:xfrm>
        </p:grpSpPr>
        <p:sp>
          <p:nvSpPr>
            <p:cNvPr id="6" name="新月形 15">
              <a:extLst>
                <a:ext uri="{FF2B5EF4-FFF2-40B4-BE49-F238E27FC236}">
                  <a16:creationId xmlns:a16="http://schemas.microsoft.com/office/drawing/2014/main" id="{C039710E-6163-DDD0-352D-6999D6C9D8C1}"/>
                </a:ext>
              </a:extLst>
            </p:cNvPr>
            <p:cNvSpPr>
              <a:spLocks noChangeArrowheads="1"/>
            </p:cNvSpPr>
            <p:nvPr/>
          </p:nvSpPr>
          <p:spPr bwMode="auto">
            <a:xfrm rot="20751297">
              <a:off x="3975100" y="1885371"/>
              <a:ext cx="1963172" cy="3938109"/>
            </a:xfrm>
            <a:prstGeom prst="moon">
              <a:avLst>
                <a:gd name="adj" fmla="val 15190"/>
              </a:avLst>
            </a:prstGeom>
            <a:gradFill>
              <a:gsLst>
                <a:gs pos="0">
                  <a:schemeClr val="accent1">
                    <a:lumMod val="20000"/>
                    <a:lumOff val="80000"/>
                  </a:schemeClr>
                </a:gs>
                <a:gs pos="98000">
                  <a:schemeClr val="accent1"/>
                </a:gs>
              </a:gsLst>
              <a:lin ang="5400000" scaled="1"/>
            </a:gra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1086709"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96"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endParaRPr>
            </a:p>
          </p:txBody>
        </p:sp>
        <p:sp>
          <p:nvSpPr>
            <p:cNvPr id="7" name="新月形 16">
              <a:extLst>
                <a:ext uri="{FF2B5EF4-FFF2-40B4-BE49-F238E27FC236}">
                  <a16:creationId xmlns:a16="http://schemas.microsoft.com/office/drawing/2014/main" id="{E38552EE-AFAF-7204-0119-425B395EE2C1}"/>
                </a:ext>
              </a:extLst>
            </p:cNvPr>
            <p:cNvSpPr>
              <a:spLocks noChangeArrowheads="1"/>
            </p:cNvSpPr>
            <p:nvPr/>
          </p:nvSpPr>
          <p:spPr bwMode="auto">
            <a:xfrm rot="4551297">
              <a:off x="4966018" y="599956"/>
              <a:ext cx="1969054" cy="3926344"/>
            </a:xfrm>
            <a:prstGeom prst="moon">
              <a:avLst>
                <a:gd name="adj" fmla="val 15190"/>
              </a:avLst>
            </a:prstGeom>
            <a:gradFill>
              <a:gsLst>
                <a:gs pos="0">
                  <a:schemeClr val="accent1">
                    <a:lumMod val="20000"/>
                    <a:lumOff val="80000"/>
                  </a:schemeClr>
                </a:gs>
                <a:gs pos="98000">
                  <a:schemeClr val="accent1"/>
                </a:gs>
              </a:gsLst>
              <a:lin ang="5400000" scaled="1"/>
            </a:gra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1086709"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96"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endParaRPr>
            </a:p>
          </p:txBody>
        </p:sp>
        <p:sp>
          <p:nvSpPr>
            <p:cNvPr id="8" name="新月形 17">
              <a:extLst>
                <a:ext uri="{FF2B5EF4-FFF2-40B4-BE49-F238E27FC236}">
                  <a16:creationId xmlns:a16="http://schemas.microsoft.com/office/drawing/2014/main" id="{57F3A54A-46E9-8277-EAE7-A54673DE5671}"/>
                </a:ext>
              </a:extLst>
            </p:cNvPr>
            <p:cNvSpPr>
              <a:spLocks noChangeArrowheads="1"/>
            </p:cNvSpPr>
            <p:nvPr/>
          </p:nvSpPr>
          <p:spPr bwMode="auto">
            <a:xfrm rot="9951297">
              <a:off x="6253728" y="1584050"/>
              <a:ext cx="1963172" cy="3938109"/>
            </a:xfrm>
            <a:prstGeom prst="moon">
              <a:avLst>
                <a:gd name="adj" fmla="val 15190"/>
              </a:avLst>
            </a:prstGeom>
            <a:gradFill>
              <a:gsLst>
                <a:gs pos="0">
                  <a:schemeClr val="accent1">
                    <a:lumMod val="20000"/>
                    <a:lumOff val="80000"/>
                  </a:schemeClr>
                </a:gs>
                <a:gs pos="98000">
                  <a:schemeClr val="accent1"/>
                </a:gs>
              </a:gsLst>
              <a:lin ang="5400000" scaled="1"/>
            </a:gra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1086709"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96"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endParaRPr>
            </a:p>
          </p:txBody>
        </p:sp>
        <p:sp>
          <p:nvSpPr>
            <p:cNvPr id="9" name="新月形 18">
              <a:extLst>
                <a:ext uri="{FF2B5EF4-FFF2-40B4-BE49-F238E27FC236}">
                  <a16:creationId xmlns:a16="http://schemas.microsoft.com/office/drawing/2014/main" id="{A35EB36F-F62B-FC7E-913F-F5D40E49EFE7}"/>
                </a:ext>
              </a:extLst>
            </p:cNvPr>
            <p:cNvSpPr>
              <a:spLocks noChangeArrowheads="1"/>
            </p:cNvSpPr>
            <p:nvPr/>
          </p:nvSpPr>
          <p:spPr bwMode="auto">
            <a:xfrm rot="15351297">
              <a:off x="5257871" y="2877796"/>
              <a:ext cx="1969054" cy="3926344"/>
            </a:xfrm>
            <a:prstGeom prst="moon">
              <a:avLst>
                <a:gd name="adj" fmla="val 15190"/>
              </a:avLst>
            </a:prstGeom>
            <a:gradFill>
              <a:gsLst>
                <a:gs pos="0">
                  <a:schemeClr val="accent1">
                    <a:lumMod val="20000"/>
                    <a:lumOff val="80000"/>
                  </a:schemeClr>
                </a:gs>
                <a:gs pos="98000">
                  <a:schemeClr val="accent1"/>
                </a:gs>
              </a:gsLst>
              <a:lin ang="5400000" scaled="1"/>
            </a:gra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1086709"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96"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endParaRPr>
            </a:p>
          </p:txBody>
        </p:sp>
      </p:grpSp>
      <p:cxnSp>
        <p:nvCxnSpPr>
          <p:cNvPr id="10" name="直接连接符 9">
            <a:extLst>
              <a:ext uri="{FF2B5EF4-FFF2-40B4-BE49-F238E27FC236}">
                <a16:creationId xmlns:a16="http://schemas.microsoft.com/office/drawing/2014/main" id="{DE9A4824-23CA-76DC-CB6D-C590AB622E1E}"/>
              </a:ext>
            </a:extLst>
          </p:cNvPr>
          <p:cNvCxnSpPr>
            <a:cxnSpLocks/>
          </p:cNvCxnSpPr>
          <p:nvPr/>
        </p:nvCxnSpPr>
        <p:spPr>
          <a:xfrm>
            <a:off x="695325" y="3622948"/>
            <a:ext cx="2651125" cy="0"/>
          </a:xfrm>
          <a:prstGeom prst="line">
            <a:avLst/>
          </a:prstGeom>
          <a:ln>
            <a:solidFill>
              <a:srgbClr val="1045B3"/>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21D5969-C9A0-6CD1-BB18-7A3807BDE2A0}"/>
              </a:ext>
            </a:extLst>
          </p:cNvPr>
          <p:cNvCxnSpPr>
            <a:cxnSpLocks/>
          </p:cNvCxnSpPr>
          <p:nvPr/>
        </p:nvCxnSpPr>
        <p:spPr>
          <a:xfrm>
            <a:off x="8834438" y="3622948"/>
            <a:ext cx="2686050" cy="0"/>
          </a:xfrm>
          <a:prstGeom prst="line">
            <a:avLst/>
          </a:prstGeom>
          <a:ln>
            <a:solidFill>
              <a:srgbClr val="1045B3"/>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CDFD9AD4-83D5-5FCA-0C64-E68CF2ADB476}"/>
              </a:ext>
            </a:extLst>
          </p:cNvPr>
          <p:cNvSpPr/>
          <p:nvPr/>
        </p:nvSpPr>
        <p:spPr>
          <a:xfrm>
            <a:off x="3879848" y="5837730"/>
            <a:ext cx="4432302" cy="349910"/>
          </a:xfrm>
          <a:prstGeom prst="ellipse">
            <a:avLst/>
          </a:prstGeom>
          <a:gradFill flip="none" rotWithShape="1">
            <a:gsLst>
              <a:gs pos="0">
                <a:schemeClr val="accent1"/>
              </a:gs>
              <a:gs pos="93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4" name="文本框 13">
            <a:extLst>
              <a:ext uri="{FF2B5EF4-FFF2-40B4-BE49-F238E27FC236}">
                <a16:creationId xmlns:a16="http://schemas.microsoft.com/office/drawing/2014/main" id="{FEC7A1AF-4FF0-23DE-48D0-11EB5315CED8}"/>
              </a:ext>
            </a:extLst>
          </p:cNvPr>
          <p:cNvSpPr txBox="1"/>
          <p:nvPr/>
        </p:nvSpPr>
        <p:spPr>
          <a:xfrm>
            <a:off x="2011777" y="4029296"/>
            <a:ext cx="1467068" cy="400110"/>
          </a:xfrm>
          <a:prstGeom prst="rect">
            <a:avLst/>
          </a:prstGeom>
          <a:no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思源黑体 CN Bold" panose="020B0800000000000000" pitchFamily="34" charset="-122"/>
                <a:ea typeface="思源黑体 CN Bold" panose="020B0800000000000000" pitchFamily="34" charset="-122"/>
              </a:rPr>
              <a:t>关键词标题</a:t>
            </a:r>
          </a:p>
        </p:txBody>
      </p:sp>
      <p:sp>
        <p:nvSpPr>
          <p:cNvPr id="15" name="文本框 14">
            <a:extLst>
              <a:ext uri="{FF2B5EF4-FFF2-40B4-BE49-F238E27FC236}">
                <a16:creationId xmlns:a16="http://schemas.microsoft.com/office/drawing/2014/main" id="{BFEFF72B-55DB-1C29-C0B8-0B2FB06CCBE5}"/>
              </a:ext>
            </a:extLst>
          </p:cNvPr>
          <p:cNvSpPr txBox="1"/>
          <p:nvPr/>
        </p:nvSpPr>
        <p:spPr>
          <a:xfrm>
            <a:off x="695324" y="4579194"/>
            <a:ext cx="2783520" cy="634533"/>
          </a:xfrm>
          <a:prstGeom prst="rect">
            <a:avLst/>
          </a:prstGeom>
          <a:noFill/>
        </p:spPr>
        <p:txBody>
          <a:bodyPr wrap="square">
            <a:spAutoFit/>
          </a:bodyPr>
          <a:lstStyle>
            <a:defPPr>
              <a:defRPr lang="zh-CN"/>
            </a:defPPr>
            <a:lvl1pPr marL="285750" marR="0" lvl="0" indent="-285750" fontAlgn="auto">
              <a:lnSpc>
                <a:spcPct val="130000"/>
              </a:lnSpc>
              <a:spcBef>
                <a:spcPts val="0"/>
              </a:spcBef>
              <a:spcAft>
                <a:spcPts val="0"/>
              </a:spcAft>
              <a:buClrTx/>
              <a:buSzTx/>
              <a:buFont typeface="Arial" panose="020B0604020202020204" pitchFamily="34" charset="0"/>
              <a:buChar char="•"/>
              <a:tabLst/>
              <a:defRPr kumimoji="0" sz="1600" b="0" i="0" u="none" strike="noStrike" kern="100" cap="none" spc="0" normalizeH="0" baseline="0">
                <a:ln>
                  <a:noFill/>
                </a:ln>
                <a:solidFill>
                  <a:prstClr val="black"/>
                </a:solidFill>
                <a:effectLst/>
                <a:uLnTx/>
                <a:uFillTx/>
                <a:latin typeface="+mn-ea"/>
                <a:cs typeface="Times New Roman" panose="02020603050405020304" pitchFamily="18" charset="0"/>
              </a:defRPr>
            </a:lvl1pPr>
          </a:lstStyle>
          <a:p>
            <a:pPr marL="0" indent="0" algn="r">
              <a:buNone/>
            </a:pPr>
            <a:r>
              <a:rPr lang="zh-CN" altLang="en-US" sz="1400" dirty="0">
                <a:latin typeface="思源黑体 CN Regular" panose="020B0500000000000000" pitchFamily="34" charset="-122"/>
                <a:ea typeface="思源黑体 CN Regular" panose="020B0500000000000000" pitchFamily="34" charset="-122"/>
              </a:rPr>
              <a:t>在这里输入你的正文，阐述与关键词标题相关的具体内容</a:t>
            </a:r>
          </a:p>
        </p:txBody>
      </p:sp>
      <p:sp>
        <p:nvSpPr>
          <p:cNvPr id="17" name="文本框 16">
            <a:extLst>
              <a:ext uri="{FF2B5EF4-FFF2-40B4-BE49-F238E27FC236}">
                <a16:creationId xmlns:a16="http://schemas.microsoft.com/office/drawing/2014/main" id="{639CE084-DAB7-7D55-F4D0-28419AED27AC}"/>
              </a:ext>
            </a:extLst>
          </p:cNvPr>
          <p:cNvSpPr txBox="1"/>
          <p:nvPr/>
        </p:nvSpPr>
        <p:spPr>
          <a:xfrm>
            <a:off x="8805905" y="2054793"/>
            <a:ext cx="1467068" cy="400110"/>
          </a:xfrm>
          <a:prstGeom prst="rect">
            <a:avLst/>
          </a:prstGeom>
          <a:no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思源黑体 CN Bold" panose="020B0800000000000000" pitchFamily="34" charset="-122"/>
                <a:ea typeface="思源黑体 CN Bold" panose="020B0800000000000000" pitchFamily="34" charset="-122"/>
              </a:rPr>
              <a:t>关键词标题</a:t>
            </a:r>
          </a:p>
        </p:txBody>
      </p:sp>
      <p:sp>
        <p:nvSpPr>
          <p:cNvPr id="18" name="文本框 17">
            <a:extLst>
              <a:ext uri="{FF2B5EF4-FFF2-40B4-BE49-F238E27FC236}">
                <a16:creationId xmlns:a16="http://schemas.microsoft.com/office/drawing/2014/main" id="{641AEED1-32E8-F24B-3395-0AF7FC1D3C34}"/>
              </a:ext>
            </a:extLst>
          </p:cNvPr>
          <p:cNvSpPr txBox="1"/>
          <p:nvPr/>
        </p:nvSpPr>
        <p:spPr>
          <a:xfrm>
            <a:off x="8805905" y="2572859"/>
            <a:ext cx="2783520" cy="634533"/>
          </a:xfrm>
          <a:prstGeom prst="rect">
            <a:avLst/>
          </a:prstGeom>
          <a:noFill/>
        </p:spPr>
        <p:txBody>
          <a:bodyPr wrap="square">
            <a:spAutoFit/>
          </a:bodyPr>
          <a:lstStyle>
            <a:defPPr>
              <a:defRPr lang="zh-CN"/>
            </a:defPPr>
            <a:lvl1pPr marL="285750" marR="0" lvl="0" indent="-285750" fontAlgn="auto">
              <a:lnSpc>
                <a:spcPct val="130000"/>
              </a:lnSpc>
              <a:spcBef>
                <a:spcPts val="0"/>
              </a:spcBef>
              <a:spcAft>
                <a:spcPts val="0"/>
              </a:spcAft>
              <a:buClrTx/>
              <a:buSzTx/>
              <a:buFont typeface="Arial" panose="020B0604020202020204" pitchFamily="34" charset="0"/>
              <a:buChar char="•"/>
              <a:tabLst/>
              <a:defRPr kumimoji="0" sz="1600" b="0" i="0" u="none" strike="noStrike" kern="100" cap="none" spc="0" normalizeH="0" baseline="0">
                <a:ln>
                  <a:noFill/>
                </a:ln>
                <a:solidFill>
                  <a:prstClr val="black"/>
                </a:solidFill>
                <a:effectLst/>
                <a:uLnTx/>
                <a:uFillTx/>
                <a:latin typeface="+mn-ea"/>
                <a:cs typeface="Times New Roman" panose="02020603050405020304" pitchFamily="18" charset="0"/>
              </a:defRPr>
            </a:lvl1pPr>
          </a:lstStyle>
          <a:p>
            <a:pPr marL="0" indent="0">
              <a:buNone/>
            </a:pPr>
            <a:r>
              <a:rPr lang="zh-CN" altLang="en-US" sz="1400" dirty="0">
                <a:latin typeface="思源黑体 CN Regular" panose="020B0500000000000000" pitchFamily="34" charset="-122"/>
                <a:ea typeface="思源黑体 CN Regular" panose="020B0500000000000000" pitchFamily="34" charset="-122"/>
              </a:rPr>
              <a:t>在这里输入你的正文，阐述与关键词标题相关的具体内容</a:t>
            </a:r>
          </a:p>
        </p:txBody>
      </p:sp>
      <p:sp>
        <p:nvSpPr>
          <p:cNvPr id="19" name="文本框 18">
            <a:extLst>
              <a:ext uri="{FF2B5EF4-FFF2-40B4-BE49-F238E27FC236}">
                <a16:creationId xmlns:a16="http://schemas.microsoft.com/office/drawing/2014/main" id="{3A21BD0B-AC09-40C0-3B7E-1B1A5C5E7FA7}"/>
              </a:ext>
            </a:extLst>
          </p:cNvPr>
          <p:cNvSpPr txBox="1"/>
          <p:nvPr/>
        </p:nvSpPr>
        <p:spPr>
          <a:xfrm>
            <a:off x="8805905" y="4029296"/>
            <a:ext cx="1467068" cy="400110"/>
          </a:xfrm>
          <a:prstGeom prst="rect">
            <a:avLst/>
          </a:prstGeom>
          <a:no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思源黑体 CN Bold" panose="020B0800000000000000" pitchFamily="34" charset="-122"/>
                <a:ea typeface="思源黑体 CN Bold" panose="020B0800000000000000" pitchFamily="34" charset="-122"/>
              </a:rPr>
              <a:t>关键词标题</a:t>
            </a:r>
          </a:p>
        </p:txBody>
      </p:sp>
      <p:sp>
        <p:nvSpPr>
          <p:cNvPr id="20" name="文本框 19">
            <a:extLst>
              <a:ext uri="{FF2B5EF4-FFF2-40B4-BE49-F238E27FC236}">
                <a16:creationId xmlns:a16="http://schemas.microsoft.com/office/drawing/2014/main" id="{EFA1F07C-2296-3E2E-FF24-CEB78DC0BA43}"/>
              </a:ext>
            </a:extLst>
          </p:cNvPr>
          <p:cNvSpPr txBox="1"/>
          <p:nvPr/>
        </p:nvSpPr>
        <p:spPr>
          <a:xfrm>
            <a:off x="8805905" y="4579194"/>
            <a:ext cx="2783520" cy="634533"/>
          </a:xfrm>
          <a:prstGeom prst="rect">
            <a:avLst/>
          </a:prstGeom>
          <a:noFill/>
        </p:spPr>
        <p:txBody>
          <a:bodyPr wrap="square">
            <a:spAutoFit/>
          </a:bodyPr>
          <a:lstStyle>
            <a:defPPr>
              <a:defRPr lang="zh-CN"/>
            </a:defPPr>
            <a:lvl1pPr marL="285750" marR="0" lvl="0" indent="-285750" fontAlgn="auto">
              <a:lnSpc>
                <a:spcPct val="130000"/>
              </a:lnSpc>
              <a:spcBef>
                <a:spcPts val="0"/>
              </a:spcBef>
              <a:spcAft>
                <a:spcPts val="0"/>
              </a:spcAft>
              <a:buClrTx/>
              <a:buSzTx/>
              <a:buFont typeface="Arial" panose="020B0604020202020204" pitchFamily="34" charset="0"/>
              <a:buChar char="•"/>
              <a:tabLst/>
              <a:defRPr kumimoji="0" sz="1600" b="0" i="0" u="none" strike="noStrike" kern="100" cap="none" spc="0" normalizeH="0" baseline="0">
                <a:ln>
                  <a:noFill/>
                </a:ln>
                <a:solidFill>
                  <a:prstClr val="black"/>
                </a:solidFill>
                <a:effectLst/>
                <a:uLnTx/>
                <a:uFillTx/>
                <a:latin typeface="+mn-ea"/>
                <a:cs typeface="Times New Roman" panose="02020603050405020304" pitchFamily="18" charset="0"/>
              </a:defRPr>
            </a:lvl1pPr>
          </a:lstStyle>
          <a:p>
            <a:pPr marL="0" indent="0">
              <a:buNone/>
            </a:pPr>
            <a:r>
              <a:rPr lang="zh-CN" altLang="en-US" sz="1400" dirty="0">
                <a:latin typeface="思源黑体 CN Regular" panose="020B0500000000000000" pitchFamily="34" charset="-122"/>
                <a:ea typeface="思源黑体 CN Regular" panose="020B0500000000000000" pitchFamily="34" charset="-122"/>
              </a:rPr>
              <a:t>在这里输入你的正文，阐述与关键词标题相关的具体内容</a:t>
            </a:r>
          </a:p>
        </p:txBody>
      </p:sp>
    </p:spTree>
    <p:extLst>
      <p:ext uri="{BB962C8B-B14F-4D97-AF65-F5344CB8AC3E}">
        <p14:creationId xmlns:p14="http://schemas.microsoft.com/office/powerpoint/2010/main" val="355411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18"/>
  <p:tag name="SOFTEDGE" val="0"/>
  <p:tag name="SHAPEGLOW" val="0"/>
  <p:tag name="SHAPEREFLECTION" val="-2.147484E+09"/>
  <p:tag name="LINEWEIGHT" val="0.5"/>
  <p:tag name="HEIGHT" val="79.35504"/>
  <p:tag name="WIDTH" val="119.9929"/>
  <p:tag name="LEFT" val="155.1009"/>
  <p:tag name="TOP" val="235.009"/>
</p:tagLst>
</file>

<file path=ppt/tags/tag10.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0"/>
  <p:tag name="MARGINRIGHT" val="0"/>
  <p:tag name="MARGINLEFT" val="0"/>
  <p:tag name="MARGINTOP" val="0"/>
  <p:tag name="FONTSIZE" val="14"/>
  <p:tag name="SOFTEDGE" val="0"/>
  <p:tag name="SHAPEGLOW" val="0"/>
  <p:tag name="SHAPEREFLECTION" val="-2.147484E+09"/>
  <p:tag name="HEIGHT" val="86.35016"/>
  <p:tag name="WIDTH" val="178.5757"/>
  <p:tag name="LEFT" val="641.2022"/>
  <p:tag name="TOP" val="149.1776"/>
</p:tagLst>
</file>

<file path=ppt/tags/tag11.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18"/>
  <p:tag name="SOFTEDGE" val="0"/>
  <p:tag name="SHAPEGLOW" val="0"/>
  <p:tag name="SHAPEREFLECTION" val="-2.147484E+09"/>
  <p:tag name="LINEWEIGHT" val="0.5"/>
  <p:tag name="HEIGHT" val="79.35504"/>
  <p:tag name="WIDTH" val="119.9929"/>
  <p:tag name="LEFT" val="155.1009"/>
  <p:tag name="TOP" val="235.009"/>
</p:tagLst>
</file>

<file path=ppt/tags/tag12.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18"/>
  <p:tag name="SOFTEDGE" val="0"/>
  <p:tag name="SHAPEGLOW" val="0"/>
  <p:tag name="SHAPEREFLECTION" val="-2.147484E+09"/>
  <p:tag name="LINEWEIGHT" val="0.5"/>
  <p:tag name="HEIGHT" val="79.35504"/>
  <p:tag name="WIDTH" val="119.9929"/>
  <p:tag name="LEFT" val="155.1009"/>
  <p:tag name="TOP" val="235.009"/>
</p:tagLst>
</file>

<file path=ppt/tags/tag13.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0"/>
  <p:tag name="MARGINRIGHT" val="0"/>
  <p:tag name="MARGINLEFT" val="0"/>
  <p:tag name="MARGINTOP" val="0"/>
  <p:tag name="FONTSIZE" val="24"/>
  <p:tag name="SOFTEDGE" val="0"/>
  <p:tag name="SHAPEGLOW" val="0"/>
  <p:tag name="SHAPEREFLECTION" val="-2.147484E+09"/>
  <p:tag name="HEIGHT" val="29.08126"/>
  <p:tag name="WIDTH" val="121.1719"/>
  <p:tag name="LEFT" val="153.715"/>
  <p:tag name="TOP" val="373.2872"/>
</p:tagLst>
</file>

<file path=ppt/tags/tag14.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0"/>
  <p:tag name="MARGINRIGHT" val="0"/>
  <p:tag name="MARGINLEFT" val="0"/>
  <p:tag name="MARGINTOP" val="0"/>
  <p:tag name="FONTSIZE" val="14"/>
  <p:tag name="SOFTEDGE" val="0"/>
  <p:tag name="SHAPEGLOW" val="0"/>
  <p:tag name="SHAPEREFLECTION" val="-2.147484E+09"/>
  <p:tag name="HEIGHT" val="86.35016"/>
  <p:tag name="WIDTH" val="178.5757"/>
  <p:tag name="LEFT" val="125.0131"/>
  <p:tag name="TOP" val="409.0662"/>
</p:tagLst>
</file>

<file path=ppt/tags/tag15.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18"/>
  <p:tag name="SOFTEDGE" val="0"/>
  <p:tag name="SHAPEGLOW" val="0"/>
  <p:tag name="SHAPEREFLECTION" val="-2.147484E+09"/>
  <p:tag name="HEIGHT" val="88.25591"/>
  <p:tag name="WIDTH" val="88.25591"/>
  <p:tag name="LEFT" val="170.173"/>
  <p:tag name="TOP" val="270.2361"/>
</p:tagLst>
</file>

<file path=ppt/tags/tag16.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18"/>
  <p:tag name="SOFTEDGE" val="0"/>
  <p:tag name="SHAPEGLOW" val="0"/>
  <p:tag name="SHAPEREFLECTION" val="-2.147484E+09"/>
  <p:tag name="HEIGHT" val="88.25591"/>
  <p:tag name="WIDTH" val="88.25591"/>
  <p:tag name="LEFT" val="686.3621"/>
  <p:tag name="TOP" val="238.1727"/>
</p:tagLst>
</file>

<file path=ppt/tags/tag17.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18"/>
  <p:tag name="SOFTEDGE" val="0"/>
  <p:tag name="SHAPEGLOW" val="0"/>
  <p:tag name="SHAPEREFLECTION" val="-2.147484E+09"/>
  <p:tag name="HEIGHT" val="88.25591"/>
  <p:tag name="WIDTH" val="88.25591"/>
  <p:tag name="LEFT" val="340.9188"/>
  <p:tag name="TOP" val="238.1727"/>
</p:tagLst>
</file>

<file path=ppt/tags/tag18.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18"/>
  <p:tag name="SOFTEDGE" val="0"/>
  <p:tag name="SHAPEGLOW" val="0"/>
  <p:tag name="SHAPEREFLECTION" val="-2.147484E+09"/>
  <p:tag name="LINEWEIGHT" val="0.5"/>
  <p:tag name="HEIGHT" val="79.35504"/>
  <p:tag name="WIDTH" val="119.9929"/>
  <p:tag name="LEFT" val="155.1009"/>
  <p:tag name="TOP" val="235.009"/>
</p:tagLst>
</file>

<file path=ppt/tags/tag19.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18"/>
  <p:tag name="SOFTEDGE" val="0"/>
  <p:tag name="SHAPEGLOW" val="0"/>
  <p:tag name="SHAPEREFLECTION" val="-2.147484E+09"/>
  <p:tag name="HEIGHT" val="88.25591"/>
  <p:tag name="WIDTH" val="88.25591"/>
  <p:tag name="LEFT" val="515.6163"/>
  <p:tag name="TOP" val="270.2361"/>
</p:tagLst>
</file>

<file path=ppt/tags/tag2.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0"/>
  <p:tag name="MARGINRIGHT" val="0"/>
  <p:tag name="MARGINLEFT" val="0"/>
  <p:tag name="MARGINTOP" val="0"/>
  <p:tag name="FONTSIZE" val="24"/>
  <p:tag name="SOFTEDGE" val="0"/>
  <p:tag name="SHAPEGLOW" val="0"/>
  <p:tag name="SHAPEREFLECTION" val="-2.147484E+09"/>
  <p:tag name="HEIGHT" val="29.08126"/>
  <p:tag name="WIDTH" val="121.1719"/>
  <p:tag name="LEFT" val="153.715"/>
  <p:tag name="TOP" val="373.2872"/>
</p:tagLst>
</file>

<file path=ppt/tags/tag20.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18"/>
  <p:tag name="SOFTEDGE" val="0"/>
  <p:tag name="SHAPEGLOW" val="0"/>
  <p:tag name="SHAPEREFLECTION" val="-2.147484E+09"/>
  <p:tag name="HEIGHT" val="88.25591"/>
  <p:tag name="WIDTH" val="88.25591"/>
  <p:tag name="LEFT" val="170.173"/>
  <p:tag name="TOP" val="270.236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g"/>
  <p:tag name="KSO_WM_UNIT_INDEX" val="1_3_1"/>
  <p:tag name="KSO_WM_UNIT_ID" val="custom20164360_17*l_h_g*1_3_1"/>
  <p:tag name="KSO_WM_UNIT_LAYERLEVEL" val="1_1_1"/>
  <p:tag name="KSO_WM_UNIT_VALUE" val="8"/>
  <p:tag name="KSO_WM_UNIT_HIGHLIGHT" val="0"/>
  <p:tag name="KSO_WM_UNIT_COMPATIBLE" val="1"/>
  <p:tag name="KSO_WM_UNIT_CLEAR" val="0"/>
  <p:tag name="KSO_WM_UNIT_PRESET_TEXT_INDEX" val="3"/>
  <p:tag name="KSO_WM_UNIT_RELATE_UNITID" val="custom20164360_17*l_h_f*1_3_1"/>
  <p:tag name="KSO_WM_UNIT_PRESET_TEXT_LEN" val="12"/>
  <p:tag name="KSO_WM_UNIT_BIND_DECORATION_IDS" val="custom20164360_17*l_i*1_9;custom20164360_17*l_i*1_10"/>
  <p:tag name="KSO_WM_DIAGRAM_GROUP_CODE" val="l1-3"/>
  <p:tag name="KSO_WM_UNIT_FILL_FORE_SCHEMECOLOR_INDEX" val="14"/>
  <p:tag name="KSO_WM_UNIT_FILL_TYPE" val="1"/>
  <p:tag name="KSO_WM_UNIT_TEXT_FILL_FORE_SCHEMECOLOR_INDEX" val="7"/>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g"/>
  <p:tag name="KSO_WM_UNIT_INDEX" val="1_2_1"/>
  <p:tag name="KSO_WM_UNIT_ID" val="custom20164360_17*l_h_g*1_2_1"/>
  <p:tag name="KSO_WM_UNIT_LAYERLEVEL" val="1_1_1"/>
  <p:tag name="KSO_WM_UNIT_VALUE" val="8"/>
  <p:tag name="KSO_WM_UNIT_HIGHLIGHT" val="0"/>
  <p:tag name="KSO_WM_UNIT_COMPATIBLE" val="1"/>
  <p:tag name="KSO_WM_UNIT_CLEAR" val="0"/>
  <p:tag name="KSO_WM_UNIT_PRESET_TEXT_INDEX" val="3"/>
  <p:tag name="KSO_WM_UNIT_RELATE_UNITID" val="custom20164360_17*l_h_f*1_2_1"/>
  <p:tag name="KSO_WM_UNIT_PRESET_TEXT_LEN" val="12"/>
  <p:tag name="KSO_WM_UNIT_BIND_DECORATION_IDS" val="custom20164360_17*l_i*1_2;custom20164360_17*l_i*1_1"/>
  <p:tag name="KSO_WM_DIAGRAM_GROUP_CODE" val="l1-3"/>
  <p:tag name="KSO_WM_UNIT_FILL_FORE_SCHEMECOLOR_INDEX" val="14"/>
  <p:tag name="KSO_WM_UNIT_FILL_TYPE" val="1"/>
  <p:tag name="KSO_WM_UNIT_TEXT_FILL_FORE_SCHEMECOLOR_INDEX" val="6"/>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g"/>
  <p:tag name="KSO_WM_UNIT_INDEX" val="1_1_1"/>
  <p:tag name="KSO_WM_UNIT_ID" val="custom20164360_17*l_h_g*1_1_1"/>
  <p:tag name="KSO_WM_UNIT_LAYERLEVEL" val="1_1_1"/>
  <p:tag name="KSO_WM_UNIT_VALUE" val="8"/>
  <p:tag name="KSO_WM_UNIT_HIGHLIGHT" val="0"/>
  <p:tag name="KSO_WM_UNIT_COMPATIBLE" val="1"/>
  <p:tag name="KSO_WM_UNIT_CLEAR" val="0"/>
  <p:tag name="KSO_WM_UNIT_PRESET_TEXT_INDEX" val="3"/>
  <p:tag name="KSO_WM_UNIT_RELATE_UNITID" val="custom20164360_17*l_h_f*1_1_1"/>
  <p:tag name="KSO_WM_UNIT_PRESET_TEXT_LEN" val="12"/>
  <p:tag name="KSO_WM_UNIT_BIND_DECORATION_IDS" val="custom20164360_17*l_i*1_5;custom20164360_17*l_i*1_6"/>
  <p:tag name="KSO_WM_DIAGRAM_GROUP_CODE" val="l1-3"/>
  <p:tag name="KSO_WM_UNIT_FILL_FORE_SCHEMECOLOR_INDEX" val="14"/>
  <p:tag name="KSO_WM_UNIT_FILL_TYPE" val="1"/>
  <p:tag name="KSO_WM_UNIT_TEXT_FILL_FORE_SCHEMECOLOR_INDEX" val="5"/>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g"/>
  <p:tag name="KSO_WM_UNIT_INDEX" val="1_4_1"/>
  <p:tag name="KSO_WM_UNIT_ID" val="custom20164360_17*l_h_g*1_4_1"/>
  <p:tag name="KSO_WM_UNIT_LAYERLEVEL" val="1_1_1"/>
  <p:tag name="KSO_WM_UNIT_VALUE" val="8"/>
  <p:tag name="KSO_WM_UNIT_HIGHLIGHT" val="0"/>
  <p:tag name="KSO_WM_UNIT_COMPATIBLE" val="1"/>
  <p:tag name="KSO_WM_UNIT_CLEAR" val="0"/>
  <p:tag name="KSO_WM_UNIT_PRESET_TEXT_INDEX" val="3"/>
  <p:tag name="KSO_WM_UNIT_RELATE_UNITID" val="custom20164360_17*l_h_f*1_4_1"/>
  <p:tag name="KSO_WM_UNIT_PRESET_TEXT_LEN" val="12"/>
  <p:tag name="KSO_WM_UNIT_BIND_DECORATION_IDS" val="custom20164360_17*l_i*1_8;custom20164360_17*l_i*1_7"/>
  <p:tag name="KSO_WM_DIAGRAM_GROUP_CODE" val="l1-3"/>
  <p:tag name="KSO_WM_UNIT_FILL_FORE_SCHEMECOLOR_INDEX" val="14"/>
  <p:tag name="KSO_WM_UNIT_FILL_TYPE" val="1"/>
  <p:tag name="KSO_WM_UNIT_TEXT_FILL_FORE_SCHEMECOLOR_INDEX" val="8"/>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0"/>
  <p:tag name="MARGINRIGHT" val="0"/>
  <p:tag name="MARGINLEFT" val="0"/>
  <p:tag name="MARGINTOP" val="0"/>
  <p:tag name="FONTSIZE" val="14"/>
  <p:tag name="SOFTEDGE" val="0"/>
  <p:tag name="SHAPEGLOW" val="0"/>
  <p:tag name="SHAPEREFLECTION" val="-2.147484E+09"/>
  <p:tag name="HEIGHT" val="86.35016"/>
  <p:tag name="WIDTH" val="178.5757"/>
  <p:tag name="LEFT" val="125.0131"/>
  <p:tag name="TOP" val="409.0662"/>
</p:tagLst>
</file>

<file path=ppt/tags/tag4.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0"/>
  <p:tag name="MARGINRIGHT" val="0"/>
  <p:tag name="MARGINLEFT" val="0"/>
  <p:tag name="MARGINTOP" val="0"/>
  <p:tag name="FONTSIZE" val="24"/>
  <p:tag name="SOFTEDGE" val="0"/>
  <p:tag name="SHAPEGLOW" val="0"/>
  <p:tag name="SHAPEREFLECTION" val="-2.147484E+09"/>
  <p:tag name="HEIGHT" val="29.08126"/>
  <p:tag name="WIDTH" val="121.1719"/>
  <p:tag name="LEFT" val="499.1584"/>
  <p:tag name="TOP" val="373.2872"/>
</p:tagLst>
</file>

<file path=ppt/tags/tag5.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0"/>
  <p:tag name="MARGINRIGHT" val="0"/>
  <p:tag name="MARGINLEFT" val="0"/>
  <p:tag name="MARGINTOP" val="0"/>
  <p:tag name="FONTSIZE" val="14"/>
  <p:tag name="SOFTEDGE" val="0"/>
  <p:tag name="SHAPEGLOW" val="0"/>
  <p:tag name="SHAPEREFLECTION" val="-2.147484E+09"/>
  <p:tag name="HEIGHT" val="86.35016"/>
  <p:tag name="WIDTH" val="178.5757"/>
  <p:tag name="LEFT" val="470.4564"/>
  <p:tag name="TOP" val="409.0662"/>
</p:tagLst>
</file>

<file path=ppt/tags/tag6.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0"/>
  <p:tag name="MARGINRIGHT" val="0"/>
  <p:tag name="MARGINLEFT" val="0"/>
  <p:tag name="MARGINTOP" val="0"/>
  <p:tag name="FONTSIZE" val="24"/>
  <p:tag name="SOFTEDGE" val="0"/>
  <p:tag name="SHAPEGLOW" val="0"/>
  <p:tag name="SHAPEREFLECTION" val="-2.147484E+09"/>
  <p:tag name="HEIGHT" val="29.08126"/>
  <p:tag name="WIDTH" val="121.1719"/>
  <p:tag name="LEFT" val="324.4609"/>
  <p:tag name="TOP" val="113.3987"/>
</p:tagLst>
</file>

<file path=ppt/tags/tag7.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0"/>
  <p:tag name="MARGINRIGHT" val="0"/>
  <p:tag name="MARGINLEFT" val="0"/>
  <p:tag name="MARGINTOP" val="0"/>
  <p:tag name="FONTSIZE" val="14"/>
  <p:tag name="SOFTEDGE" val="0"/>
  <p:tag name="SHAPEGLOW" val="0"/>
  <p:tag name="SHAPEREFLECTION" val="-2.147484E+09"/>
  <p:tag name="HEIGHT" val="86.35016"/>
  <p:tag name="WIDTH" val="178.5757"/>
  <p:tag name="LEFT" val="295.7589"/>
  <p:tag name="TOP" val="149.1776"/>
</p:tagLst>
</file>

<file path=ppt/tags/tag8.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3.6"/>
  <p:tag name="MARGINRIGHT" val="7.2"/>
  <p:tag name="MARGINLEFT" val="7.2"/>
  <p:tag name="MARGINTOP" val="3.6"/>
  <p:tag name="FONTSIZE" val="18"/>
  <p:tag name="SOFTEDGE" val="0"/>
  <p:tag name="SHAPEGLOW" val="0"/>
  <p:tag name="SHAPEREFLECTION" val="-2.147484E+09"/>
  <p:tag name="LINEWEIGHT" val="0.5"/>
  <p:tag name="HEIGHT" val="79.35504"/>
  <p:tag name="WIDTH" val="119.9929"/>
  <p:tag name="LEFT" val="155.1009"/>
  <p:tag name="TOP" val="235.009"/>
</p:tagLst>
</file>

<file path=ppt/tags/tag9.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0"/>
  <p:tag name="MARGINRIGHT" val="0"/>
  <p:tag name="MARGINLEFT" val="0"/>
  <p:tag name="MARGINTOP" val="0"/>
  <p:tag name="FONTSIZE" val="24"/>
  <p:tag name="SOFTEDGE" val="0"/>
  <p:tag name="SHAPEGLOW" val="0"/>
  <p:tag name="SHAPEREFLECTION" val="-2.147484E+09"/>
  <p:tag name="HEIGHT" val="29.08126"/>
  <p:tag name="WIDTH" val="121.1719"/>
  <p:tag name="LEFT" val="669.9042"/>
  <p:tag name="TOP" val="113.398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2">
      <a:majorFont>
        <a:latin typeface="思源黑体 CN Bold"/>
        <a:ea typeface="思源黑体 CN Bold"/>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清透蓝">
    <a:dk1>
      <a:sysClr val="windowText" lastClr="000000"/>
    </a:dk1>
    <a:lt1>
      <a:sysClr val="window" lastClr="FFFFFF"/>
    </a:lt1>
    <a:dk2>
      <a:srgbClr val="222A35"/>
    </a:dk2>
    <a:lt2>
      <a:srgbClr val="DBEFF9"/>
    </a:lt2>
    <a:accent1>
      <a:srgbClr val="6BACEC"/>
    </a:accent1>
    <a:accent2>
      <a:srgbClr val="012FA6"/>
    </a:accent2>
    <a:accent3>
      <a:srgbClr val="7BDF9B"/>
    </a:accent3>
    <a:accent4>
      <a:srgbClr val="25AE9E"/>
    </a:accent4>
    <a:accent5>
      <a:srgbClr val="FC9783"/>
    </a:accent5>
    <a:accent6>
      <a:srgbClr val="FB7598"/>
    </a:accent6>
    <a:hlink>
      <a:srgbClr val="F49100"/>
    </a:hlink>
    <a:folHlink>
      <a:srgbClr val="85DFD0"/>
    </a:folHlink>
  </a:clrScheme>
  <a:fontScheme name="自定义 1">
    <a:majorFont>
      <a:latin typeface="OPPOSans B"/>
      <a:ea typeface="OPPOSans H"/>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293</TotalTime>
  <Words>2126</Words>
  <Application>Microsoft Office PowerPoint</Application>
  <PresentationFormat>宽屏</PresentationFormat>
  <Paragraphs>207</Paragraphs>
  <Slides>25</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Helvetica Neue Medium</vt:lpstr>
      <vt:lpstr>思源黑体 CN Bold</vt:lpstr>
      <vt:lpstr>思源黑体 CN Regular</vt:lpstr>
      <vt:lpstr>微软雅黑 Light</vt:lpstr>
      <vt:lpstr>Arial</vt:lpstr>
      <vt:lpstr>Wingdings</vt:lpstr>
      <vt:lpstr>Office 主题​​</vt:lpstr>
      <vt:lpstr>PowerPoint 演示文稿</vt:lpstr>
      <vt:lpstr>PowerPoint 演示文稿</vt:lpstr>
      <vt:lpstr>PowerPoint 演示文稿</vt:lpstr>
      <vt:lpstr>工作进度</vt:lpstr>
      <vt:lpstr>工作进度</vt:lpstr>
      <vt:lpstr>工作进度</vt:lpstr>
      <vt:lpstr>工作进度</vt:lpstr>
      <vt:lpstr>PowerPoint 演示文稿</vt:lpstr>
      <vt:lpstr>取得成就</vt:lpstr>
      <vt:lpstr>取得成就</vt:lpstr>
      <vt:lpstr>取得成就</vt:lpstr>
      <vt:lpstr>取得成就</vt:lpstr>
      <vt:lpstr>PowerPoint 演示文稿</vt:lpstr>
      <vt:lpstr>存在不足</vt:lpstr>
      <vt:lpstr>存在不足</vt:lpstr>
      <vt:lpstr>存在不足</vt:lpstr>
      <vt:lpstr>存在不足</vt:lpstr>
      <vt:lpstr>PowerPoint 演示文稿</vt:lpstr>
      <vt:lpstr>下步计划</vt:lpstr>
      <vt:lpstr>下步计划</vt:lpstr>
      <vt:lpstr>下步计划</vt:lpstr>
      <vt:lpstr>下步计划</vt:lpstr>
      <vt:lpstr>下步计划</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 龙</dc:creator>
  <cp:lastModifiedBy>程 龙</cp:lastModifiedBy>
  <cp:revision>7</cp:revision>
  <dcterms:created xsi:type="dcterms:W3CDTF">2022-11-25T12:16:39Z</dcterms:created>
  <dcterms:modified xsi:type="dcterms:W3CDTF">2022-11-30T11:27:03Z</dcterms:modified>
</cp:coreProperties>
</file>